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719" r:id="rId3"/>
    <p:sldId id="649" r:id="rId5"/>
    <p:sldId id="721" r:id="rId6"/>
    <p:sldId id="699" r:id="rId7"/>
    <p:sldId id="725" r:id="rId8"/>
    <p:sldId id="726" r:id="rId9"/>
    <p:sldId id="722" r:id="rId10"/>
    <p:sldId id="728" r:id="rId11"/>
    <p:sldId id="729" r:id="rId12"/>
    <p:sldId id="724" r:id="rId13"/>
    <p:sldId id="732" r:id="rId14"/>
    <p:sldId id="733" r:id="rId15"/>
    <p:sldId id="734" r:id="rId16"/>
    <p:sldId id="735" r:id="rId17"/>
    <p:sldId id="723" r:id="rId18"/>
    <p:sldId id="736" r:id="rId19"/>
    <p:sldId id="738" r:id="rId20"/>
    <p:sldId id="739" r:id="rId21"/>
    <p:sldId id="694" r:id="rId22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3E92"/>
    <a:srgbClr val="02A9A3"/>
    <a:srgbClr val="BAD5E6"/>
    <a:srgbClr val="B2E2DF"/>
    <a:srgbClr val="FEAAC1"/>
    <a:srgbClr val="FCE945"/>
    <a:srgbClr val="8497B0"/>
    <a:srgbClr val="61019D"/>
    <a:srgbClr val="FE127B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55" autoAdjust="0"/>
    <p:restoredTop sz="94660"/>
  </p:normalViewPr>
  <p:slideViewPr>
    <p:cSldViewPr snapToGrid="0">
      <p:cViewPr>
        <p:scale>
          <a:sx n="66" d="100"/>
          <a:sy n="66" d="100"/>
        </p:scale>
        <p:origin x="1434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gs" Target="tags/tag2.xml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delete val="1"/>
          </c:dLbls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4215424"/>
        <c:axId val="759448592"/>
      </c:barChart>
      <c:catAx>
        <c:axId val="6942154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微软雅黑 Light" panose="020B0502040204020203" pitchFamily="34" charset="-122"/>
                <a:ea typeface="微软雅黑" panose="020B0503020204020204" charset="-122"/>
                <a:cs typeface="+mn-cs"/>
                <a:sym typeface="微软雅黑 Light" panose="020B0502040204020203" pitchFamily="34" charset="-122"/>
              </a:defRPr>
            </a:pPr>
          </a:p>
        </c:txPr>
        <c:crossAx val="759448592"/>
        <c:crosses val="autoZero"/>
        <c:auto val="1"/>
        <c:lblAlgn val="ctr"/>
        <c:lblOffset val="100"/>
        <c:noMultiLvlLbl val="0"/>
      </c:catAx>
      <c:valAx>
        <c:axId val="759448592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微软雅黑 Light" panose="020B0502040204020203" pitchFamily="34" charset="-122"/>
                <a:ea typeface="微软雅黑" panose="020B0503020204020204" charset="-122"/>
                <a:cs typeface="+mn-cs"/>
                <a:sym typeface="微软雅黑 Light" panose="020B0502040204020203" pitchFamily="34" charset="-122"/>
              </a:defRPr>
            </a:pPr>
          </a:p>
        </c:txPr>
        <c:crossAx val="694215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400">
          <a:solidFill>
            <a:schemeClr val="bg1">
              <a:lumMod val="65000"/>
            </a:schemeClr>
          </a:solidFill>
          <a:latin typeface="微软雅黑 Light" panose="020B0502040204020203" pitchFamily="34" charset="-122"/>
          <a:ea typeface="微软雅黑" panose="020B0503020204020204" charset="-122"/>
          <a:sym typeface="微软雅黑 Light" panose="020B0502040204020203" pitchFamily="34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fld id="{C423AF86-F7E2-487C-BD43-F001A1590CFA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fld id="{3C6218A0-7144-4A33-A583-286FD59EDE41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Noto Sans S Chinese Light" panose="020B0300000000000000" pitchFamily="34" charset="-122"/>
        <a:ea typeface="Noto Sans S Chinese Light" panose="020B0300000000000000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Noto Sans S Chinese Light" panose="020B0300000000000000" pitchFamily="34" charset="-122"/>
        <a:ea typeface="Noto Sans S Chinese Light" panose="020B0300000000000000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Noto Sans S Chinese Light" panose="020B0300000000000000" pitchFamily="34" charset="-122"/>
        <a:ea typeface="Noto Sans S Chinese Light" panose="020B0300000000000000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Noto Sans S Chinese Light" panose="020B0300000000000000" pitchFamily="34" charset="-122"/>
        <a:ea typeface="Noto Sans S Chinese Light" panose="020B0300000000000000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Noto Sans S Chinese Light" panose="020B0300000000000000" pitchFamily="34" charset="-122"/>
        <a:ea typeface="Noto Sans S Chinese Light" panose="020B0300000000000000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fld id="{0DA2CC75-8280-4D50-8556-C2874ADEF926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fld id="{6E190E77-D57C-49F8-ADC2-FB99C50EBC2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  <a:lvl2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2pPr>
            <a:lvl3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3pPr>
            <a:lvl4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4pPr>
            <a:lvl5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fld id="{0DA2CC75-8280-4D50-8556-C2874ADEF926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fld id="{6E190E77-D57C-49F8-ADC2-FB99C50EBC2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  <a:lvl2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2pPr>
            <a:lvl3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3pPr>
            <a:lvl4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4pPr>
            <a:lvl5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fld id="{0DA2CC75-8280-4D50-8556-C2874ADEF926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fld id="{6E190E77-D57C-49F8-ADC2-FB99C50EBC2E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框 6"/>
          <p:cNvSpPr txBox="1"/>
          <p:nvPr userDrawn="1"/>
        </p:nvSpPr>
        <p:spPr>
          <a:xfrm>
            <a:off x="4218317" y="2286000"/>
            <a:ext cx="3027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www.tukuppt.com </a:t>
            </a:r>
            <a:r>
              <a:rPr lang="zh-CN" altLang="en-US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千图网 高效办公在熊猫</a:t>
            </a:r>
            <a:endParaRPr lang="zh-CN" altLang="en-US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4218316" y="3678129"/>
            <a:ext cx="5503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该作品版权为千图网所有，请勿盗版，否则我们将按照</a:t>
            </a:r>
            <a:r>
              <a:rPr lang="en-US" altLang="zh-CN" dirty="0">
                <a:solidFill>
                  <a:schemeClr val="bg1"/>
                </a:solidFill>
                <a:effectLst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《</a:t>
            </a:r>
            <a:r>
              <a:rPr lang="zh-CN" altLang="en-US" dirty="0">
                <a:solidFill>
                  <a:schemeClr val="bg1"/>
                </a:solidFill>
                <a:effectLst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中华人民共和国著作权法</a:t>
            </a:r>
            <a:r>
              <a:rPr lang="en-US" altLang="zh-CN" dirty="0">
                <a:solidFill>
                  <a:schemeClr val="bg1"/>
                </a:solidFill>
                <a:effectLst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》</a:t>
            </a:r>
            <a:r>
              <a:rPr lang="zh-CN" altLang="en-US" dirty="0">
                <a:solidFill>
                  <a:schemeClr val="bg1"/>
                </a:solidFill>
                <a:effectLst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进行维权工作。</a:t>
            </a:r>
            <a:endParaRPr lang="zh-CN" altLang="en-US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  <a:lvl2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2pPr>
            <a:lvl3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3pPr>
            <a:lvl4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4pPr>
            <a:lvl5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fld id="{0DA2CC75-8280-4D50-8556-C2874ADEF926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fld id="{6E190E77-D57C-49F8-ADC2-FB99C50EBC2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fld id="{0DA2CC75-8280-4D50-8556-C2874ADEF926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fld id="{6E190E77-D57C-49F8-ADC2-FB99C50EBC2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  <a:lvl2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2pPr>
            <a:lvl3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3pPr>
            <a:lvl4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4pPr>
            <a:lvl5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  <a:lvl2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2pPr>
            <a:lvl3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3pPr>
            <a:lvl4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4pPr>
            <a:lvl5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fld id="{0DA2CC75-8280-4D50-8556-C2874ADEF926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fld id="{6E190E77-D57C-49F8-ADC2-FB99C50EBC2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  <a:lvl2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2pPr>
            <a:lvl3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3pPr>
            <a:lvl4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4pPr>
            <a:lvl5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  <a:lvl2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2pPr>
            <a:lvl3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3pPr>
            <a:lvl4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4pPr>
            <a:lvl5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fld id="{0DA2CC75-8280-4D50-8556-C2874ADEF926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fld id="{6E190E77-D57C-49F8-ADC2-FB99C50EBC2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fld id="{0DA2CC75-8280-4D50-8556-C2874ADEF926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fld id="{6E190E77-D57C-49F8-ADC2-FB99C50EBC2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fld id="{0DA2CC75-8280-4D50-8556-C2874ADEF926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fld id="{6E190E77-D57C-49F8-ADC2-FB99C50EBC2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  <a:lvl2pPr>
              <a:defRPr sz="2800"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2pPr>
            <a:lvl3pPr>
              <a:def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3pPr>
            <a:lvl4pPr>
              <a:defRPr sz="2000"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4pPr>
            <a:lvl5pPr>
              <a:defRPr sz="2000"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fld id="{0DA2CC75-8280-4D50-8556-C2874ADEF926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fld id="{6E190E77-D57C-49F8-ADC2-FB99C50EBC2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fld id="{0DA2CC75-8280-4D50-8556-C2874ADEF926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Noto Sans S Chinese Light" panose="020B0300000000000000" pitchFamily="34" charset="-122"/>
                <a:ea typeface="Noto Sans S Chinese Light" panose="020B0300000000000000" pitchFamily="34" charset="-122"/>
              </a:defRPr>
            </a:lvl1pPr>
          </a:lstStyle>
          <a:p>
            <a:fld id="{6E190E77-D57C-49F8-ADC2-FB99C50EBC2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tags" Target="../tags/tag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03"/>
          <p:cNvPicPr>
            <a:picLocks noChangeAspect="1"/>
          </p:cNvPicPr>
          <p:nvPr/>
        </p:nvPicPr>
        <p:blipFill>
          <a:blip r:embed="rId1"/>
          <a:srcRect b="5789"/>
          <a:stretch>
            <a:fillRect/>
          </a:stretch>
        </p:blipFill>
        <p:spPr>
          <a:xfrm>
            <a:off x="-2096135" y="-1905"/>
            <a:ext cx="12947015" cy="6861810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 flipH="1">
            <a:off x="5358097" y="-12890"/>
            <a:ext cx="736348" cy="1219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任意多边形: 形状 22"/>
          <p:cNvSpPr/>
          <p:nvPr/>
        </p:nvSpPr>
        <p:spPr>
          <a:xfrm rot="1800000">
            <a:off x="6494464" y="-542978"/>
            <a:ext cx="609600" cy="5830626"/>
          </a:xfrm>
          <a:custGeom>
            <a:avLst/>
            <a:gdLst>
              <a:gd name="connsiteX0" fmla="*/ 609600 w 609600"/>
              <a:gd name="connsiteY0" fmla="*/ 0 h 5830626"/>
              <a:gd name="connsiteX1" fmla="*/ 609600 w 609600"/>
              <a:gd name="connsiteY1" fmla="*/ 5478673 h 5830626"/>
              <a:gd name="connsiteX2" fmla="*/ 0 w 609600"/>
              <a:gd name="connsiteY2" fmla="*/ 5830626 h 5830626"/>
              <a:gd name="connsiteX3" fmla="*/ 0 w 609600"/>
              <a:gd name="connsiteY3" fmla="*/ 351953 h 5830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" h="5830626">
                <a:moveTo>
                  <a:pt x="609600" y="0"/>
                </a:moveTo>
                <a:lnTo>
                  <a:pt x="609600" y="5478673"/>
                </a:lnTo>
                <a:lnTo>
                  <a:pt x="0" y="5830626"/>
                </a:lnTo>
                <a:lnTo>
                  <a:pt x="0" y="351953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7" name="任意多边形: 形状 26"/>
          <p:cNvSpPr/>
          <p:nvPr/>
        </p:nvSpPr>
        <p:spPr>
          <a:xfrm rot="1800000">
            <a:off x="7688163" y="-350791"/>
            <a:ext cx="285087" cy="4057649"/>
          </a:xfrm>
          <a:custGeom>
            <a:avLst/>
            <a:gdLst>
              <a:gd name="connsiteX0" fmla="*/ 0 w 285087"/>
              <a:gd name="connsiteY0" fmla="*/ 164595 h 4057649"/>
              <a:gd name="connsiteX1" fmla="*/ 285087 w 285087"/>
              <a:gd name="connsiteY1" fmla="*/ 0 h 4057649"/>
              <a:gd name="connsiteX2" fmla="*/ 285087 w 285087"/>
              <a:gd name="connsiteY2" fmla="*/ 3893054 h 4057649"/>
              <a:gd name="connsiteX3" fmla="*/ 0 w 285087"/>
              <a:gd name="connsiteY3" fmla="*/ 4057649 h 4057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087" h="4057649">
                <a:moveTo>
                  <a:pt x="0" y="164595"/>
                </a:moveTo>
                <a:lnTo>
                  <a:pt x="285087" y="0"/>
                </a:lnTo>
                <a:lnTo>
                  <a:pt x="285087" y="3893054"/>
                </a:lnTo>
                <a:lnTo>
                  <a:pt x="0" y="405764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rot="1800000">
            <a:off x="6324561" y="-271264"/>
            <a:ext cx="0" cy="393337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4627729" y="-42627"/>
            <a:ext cx="2503592" cy="4349135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rot="1800000">
            <a:off x="5865937" y="-180054"/>
            <a:ext cx="0" cy="25717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24"/>
          <p:cNvSpPr>
            <a:spLocks noChangeArrowheads="1"/>
          </p:cNvSpPr>
          <p:nvPr/>
        </p:nvSpPr>
        <p:spPr bwMode="auto">
          <a:xfrm>
            <a:off x="5810250" y="3625113"/>
            <a:ext cx="5937811" cy="14782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90000"/>
              </a:lnSpc>
              <a:spcBef>
                <a:spcPts val="300"/>
              </a:spcBef>
            </a:pPr>
            <a:r>
              <a:rPr lang="zh-CN" altLang="en-US" sz="5200" b="1" dirty="0">
                <a:solidFill>
                  <a:srgbClr val="2A3E9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西北大学法学院</a:t>
            </a:r>
            <a:endParaRPr lang="zh-CN" altLang="en-US" sz="5200" b="1" dirty="0">
              <a:solidFill>
                <a:srgbClr val="2A3E9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  <a:p>
            <a:pPr algn="r">
              <a:lnSpc>
                <a:spcPct val="90000"/>
              </a:lnSpc>
              <a:spcBef>
                <a:spcPts val="300"/>
              </a:spcBef>
            </a:pPr>
            <a:r>
              <a:rPr lang="zh-CN" altLang="en-US" sz="5200" b="1" dirty="0">
                <a:solidFill>
                  <a:srgbClr val="2A3E9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招生宣传</a:t>
            </a:r>
            <a:endParaRPr lang="zh-CN" altLang="en-US" sz="5200" b="1" dirty="0">
              <a:solidFill>
                <a:srgbClr val="2A3E9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2" name="Rectangle 24"/>
          <p:cNvSpPr>
            <a:spLocks noChangeArrowheads="1"/>
          </p:cNvSpPr>
          <p:nvPr/>
        </p:nvSpPr>
        <p:spPr bwMode="auto">
          <a:xfrm>
            <a:off x="7844098" y="1704694"/>
            <a:ext cx="3897373" cy="20313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spcBef>
                <a:spcPts val="300"/>
              </a:spcBef>
            </a:pPr>
            <a:r>
              <a:rPr lang="en-US" altLang="zh-CN" sz="11000" dirty="0">
                <a:solidFill>
                  <a:srgbClr val="2A3E9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GENISO" panose="02000400000000000000" pitchFamily="2" charset="0"/>
              </a:rPr>
              <a:t>2020</a:t>
            </a:r>
            <a:endParaRPr lang="en-US" altLang="zh-CN" sz="11000" dirty="0">
              <a:solidFill>
                <a:srgbClr val="2A3E9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GENISO" panose="02000400000000000000" pitchFamily="2" charset="0"/>
            </a:endParaRPr>
          </a:p>
        </p:txBody>
      </p:sp>
      <p:sp>
        <p:nvSpPr>
          <p:cNvPr id="34" name="TextBox 15"/>
          <p:cNvSpPr txBox="1"/>
          <p:nvPr/>
        </p:nvSpPr>
        <p:spPr>
          <a:xfrm>
            <a:off x="9265101" y="5222765"/>
            <a:ext cx="2413000" cy="275590"/>
          </a:xfrm>
          <a:prstGeom prst="rect">
            <a:avLst/>
          </a:prstGeom>
          <a:solidFill>
            <a:srgbClr val="2A3E9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汇报人：</a:t>
            </a:r>
            <a:r>
              <a:rPr lang="en-US" altLang="zh-CN" sz="1200" spc="3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XXX</a:t>
            </a:r>
            <a:endParaRPr lang="en-US" altLang="zh-CN" sz="1200" spc="3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pic>
        <p:nvPicPr>
          <p:cNvPr id="5" name="图片 4" descr="图形65644"/>
          <p:cNvPicPr>
            <a:picLocks noChangeAspect="1"/>
          </p:cNvPicPr>
          <p:nvPr/>
        </p:nvPicPr>
        <p:blipFill>
          <a:blip r:embed="rId2"/>
          <a:srcRect l="2172" t="7992" r="5591" b="20861"/>
          <a:stretch>
            <a:fillRect/>
          </a:stretch>
        </p:blipFill>
        <p:spPr>
          <a:xfrm>
            <a:off x="9375775" y="5715"/>
            <a:ext cx="2557145" cy="7645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000"/>
    </mc:Choice>
    <mc:Fallback>
      <p:transition advTm="1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rcRect b="15035"/>
          <a:stretch>
            <a:fillRect/>
          </a:stretch>
        </p:blipFill>
        <p:spPr>
          <a:xfrm>
            <a:off x="635" y="0"/>
            <a:ext cx="12192000" cy="6905625"/>
          </a:xfrm>
          <a:prstGeom prst="rect">
            <a:avLst/>
          </a:prstGeom>
        </p:spPr>
      </p:pic>
      <p:sp>
        <p:nvSpPr>
          <p:cNvPr id="44" name="任意多边形: 形状 43"/>
          <p:cNvSpPr/>
          <p:nvPr/>
        </p:nvSpPr>
        <p:spPr>
          <a:xfrm>
            <a:off x="4273421" y="0"/>
            <a:ext cx="7918578" cy="6858000"/>
          </a:xfrm>
          <a:custGeom>
            <a:avLst/>
            <a:gdLst>
              <a:gd name="connsiteX0" fmla="*/ 3959468 w 7918578"/>
              <a:gd name="connsiteY0" fmla="*/ 0 h 6858000"/>
              <a:gd name="connsiteX1" fmla="*/ 7918578 w 7918578"/>
              <a:gd name="connsiteY1" fmla="*/ 0 h 6858000"/>
              <a:gd name="connsiteX2" fmla="*/ 7918578 w 7918578"/>
              <a:gd name="connsiteY2" fmla="*/ 6858000 h 6858000"/>
              <a:gd name="connsiteX3" fmla="*/ 0 w 791857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18578" h="6858000">
                <a:moveTo>
                  <a:pt x="3959468" y="0"/>
                </a:moveTo>
                <a:lnTo>
                  <a:pt x="7918578" y="0"/>
                </a:lnTo>
                <a:lnTo>
                  <a:pt x="7918578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 rot="1800000">
            <a:off x="6832551" y="-271264"/>
            <a:ext cx="0" cy="3933372"/>
          </a:xfrm>
          <a:prstGeom prst="line">
            <a:avLst/>
          </a:prstGeom>
          <a:ln>
            <a:solidFill>
              <a:srgbClr val="2A3E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H="1">
            <a:off x="5135719" y="-42627"/>
            <a:ext cx="2503592" cy="4349135"/>
          </a:xfrm>
          <a:prstGeom prst="line">
            <a:avLst/>
          </a:prstGeom>
          <a:ln w="57150">
            <a:solidFill>
              <a:srgbClr val="2A3E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rot="1800000">
            <a:off x="6373927" y="-180054"/>
            <a:ext cx="0" cy="2571750"/>
          </a:xfrm>
          <a:prstGeom prst="line">
            <a:avLst/>
          </a:prstGeom>
          <a:ln>
            <a:solidFill>
              <a:srgbClr val="2A3E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24"/>
          <p:cNvSpPr>
            <a:spLocks noChangeArrowheads="1"/>
          </p:cNvSpPr>
          <p:nvPr/>
        </p:nvSpPr>
        <p:spPr bwMode="auto">
          <a:xfrm>
            <a:off x="10114280" y="4618990"/>
            <a:ext cx="1510030" cy="461645"/>
          </a:xfrm>
          <a:prstGeom prst="rect">
            <a:avLst/>
          </a:prstGeom>
          <a:solidFill>
            <a:srgbClr val="2A3E92"/>
          </a:solidFill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25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职业规划</a:t>
            </a:r>
            <a:endParaRPr lang="zh-CN" altLang="en-US" sz="2500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6801853" y="5049300"/>
            <a:ext cx="4982543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>
                <a:solidFill>
                  <a:schemeClr val="bg1"/>
                </a:solidFill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200" spc="300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r>
              <a:rPr lang="zh-CN" altLang="en-US" sz="1200" spc="3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endParaRPr lang="zh-CN" altLang="en-US" sz="1200" spc="3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  <a:p>
            <a:pPr algn="r"/>
            <a:r>
              <a:rPr lang="zh-CN" altLang="en-US" sz="1200" spc="3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 </a:t>
            </a:r>
            <a:endParaRPr lang="zh-CN" altLang="en-US" sz="1200" spc="3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50" name="Rectangle 24"/>
          <p:cNvSpPr>
            <a:spLocks noChangeArrowheads="1"/>
          </p:cNvSpPr>
          <p:nvPr/>
        </p:nvSpPr>
        <p:spPr bwMode="auto">
          <a:xfrm>
            <a:off x="9794468" y="2875519"/>
            <a:ext cx="1966687" cy="17275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spcBef>
                <a:spcPts val="300"/>
              </a:spcBef>
            </a:pPr>
            <a:r>
              <a:rPr lang="en-US" altLang="zh-CN" sz="100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03</a:t>
            </a:r>
            <a:endParaRPr lang="zh-CN" altLang="en-US" sz="100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000"/>
    </mc:Choice>
    <mc:Fallback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8" grpId="0" bldLvl="0" animBg="1"/>
      <p:bldP spid="49" grpId="0" build="allAtOnce"/>
      <p:bldP spid="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173671" y="321105"/>
            <a:ext cx="548223" cy="394147"/>
          </a:xfrm>
          <a:prstGeom prst="rect">
            <a:avLst/>
          </a:prstGeom>
          <a:solidFill>
            <a:srgbClr val="2A3E9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898542" y="321106"/>
            <a:ext cx="2335311" cy="430631"/>
          </a:xfrm>
          <a:prstGeom prst="rect">
            <a:avLst/>
          </a:prstGeom>
          <a:solidFill>
            <a:srgbClr val="2A3E92"/>
          </a:solidFill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25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职业规划</a:t>
            </a:r>
            <a:endParaRPr lang="zh-CN" altLang="en-US" sz="2500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8" name="任意多边形: 形状 17"/>
          <p:cNvSpPr/>
          <p:nvPr/>
        </p:nvSpPr>
        <p:spPr>
          <a:xfrm>
            <a:off x="4987925" y="2975610"/>
            <a:ext cx="1108075" cy="887095"/>
          </a:xfrm>
          <a:custGeom>
            <a:avLst/>
            <a:gdLst>
              <a:gd name="connsiteX0" fmla="*/ 391617 w 1332752"/>
              <a:gd name="connsiteY0" fmla="*/ 0 h 1066274"/>
              <a:gd name="connsiteX1" fmla="*/ 1260043 w 1332752"/>
              <a:gd name="connsiteY1" fmla="*/ 311757 h 1066274"/>
              <a:gd name="connsiteX2" fmla="*/ 1332752 w 1332752"/>
              <a:gd name="connsiteY2" fmla="*/ 377839 h 1066274"/>
              <a:gd name="connsiteX3" fmla="*/ 1294327 w 1332752"/>
              <a:gd name="connsiteY3" fmla="*/ 411523 h 1066274"/>
              <a:gd name="connsiteX4" fmla="*/ 967346 w 1332752"/>
              <a:gd name="connsiteY4" fmla="*/ 959267 h 1066274"/>
              <a:gd name="connsiteX5" fmla="*/ 939832 w 1332752"/>
              <a:gd name="connsiteY5" fmla="*/ 1066274 h 1066274"/>
              <a:gd name="connsiteX6" fmla="*/ 925433 w 1332752"/>
              <a:gd name="connsiteY6" fmla="*/ 1062572 h 1066274"/>
              <a:gd name="connsiteX7" fmla="*/ 7069 w 1332752"/>
              <a:gd name="connsiteY7" fmla="*/ 91709 h 1066274"/>
              <a:gd name="connsiteX8" fmla="*/ 0 w 1332752"/>
              <a:gd name="connsiteY8" fmla="*/ 57685 h 1066274"/>
              <a:gd name="connsiteX9" fmla="*/ 116471 w 1332752"/>
              <a:gd name="connsiteY9" fmla="*/ 27737 h 1066274"/>
              <a:gd name="connsiteX10" fmla="*/ 391617 w 1332752"/>
              <a:gd name="connsiteY10" fmla="*/ 0 h 1066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32752" h="1066274">
                <a:moveTo>
                  <a:pt x="391617" y="0"/>
                </a:moveTo>
                <a:cubicBezTo>
                  <a:pt x="721495" y="0"/>
                  <a:pt x="1024047" y="116996"/>
                  <a:pt x="1260043" y="311757"/>
                </a:cubicBezTo>
                <a:lnTo>
                  <a:pt x="1332752" y="377839"/>
                </a:lnTo>
                <a:lnTo>
                  <a:pt x="1294327" y="411523"/>
                </a:lnTo>
                <a:cubicBezTo>
                  <a:pt x="1145578" y="563863"/>
                  <a:pt x="1032167" y="750861"/>
                  <a:pt x="967346" y="959267"/>
                </a:cubicBezTo>
                <a:lnTo>
                  <a:pt x="939832" y="1066274"/>
                </a:lnTo>
                <a:lnTo>
                  <a:pt x="925433" y="1062572"/>
                </a:lnTo>
                <a:cubicBezTo>
                  <a:pt x="473886" y="922127"/>
                  <a:pt x="122838" y="553579"/>
                  <a:pt x="7069" y="91709"/>
                </a:cubicBezTo>
                <a:lnTo>
                  <a:pt x="0" y="57685"/>
                </a:lnTo>
                <a:lnTo>
                  <a:pt x="116471" y="27737"/>
                </a:lnTo>
                <a:cubicBezTo>
                  <a:pt x="205346" y="9551"/>
                  <a:pt x="297366" y="0"/>
                  <a:pt x="391617" y="0"/>
                </a:cubicBezTo>
                <a:close/>
              </a:path>
            </a:pathLst>
          </a:custGeom>
          <a:solidFill>
            <a:srgbClr val="2A3E92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altLang="zh-CN" sz="4265" b="1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1</a:t>
            </a:r>
            <a:endParaRPr lang="en-US" altLang="zh-CN" sz="4265" b="1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9" name="任意多边形: 形状 18"/>
          <p:cNvSpPr/>
          <p:nvPr/>
        </p:nvSpPr>
        <p:spPr>
          <a:xfrm>
            <a:off x="6096000" y="2975610"/>
            <a:ext cx="1106170" cy="886460"/>
          </a:xfrm>
          <a:custGeom>
            <a:avLst/>
            <a:gdLst>
              <a:gd name="connsiteX0" fmla="*/ 938465 w 1330051"/>
              <a:gd name="connsiteY0" fmla="*/ 0 h 1065858"/>
              <a:gd name="connsiteX1" fmla="*/ 1213611 w 1330051"/>
              <a:gd name="connsiteY1" fmla="*/ 27737 h 1065858"/>
              <a:gd name="connsiteX2" fmla="*/ 1330051 w 1330051"/>
              <a:gd name="connsiteY2" fmla="*/ 57677 h 1065858"/>
              <a:gd name="connsiteX3" fmla="*/ 1302536 w 1330051"/>
              <a:gd name="connsiteY3" fmla="*/ 164684 h 1065858"/>
              <a:gd name="connsiteX4" fmla="*/ 436541 w 1330051"/>
              <a:gd name="connsiteY4" fmla="*/ 1052217 h 1065858"/>
              <a:gd name="connsiteX5" fmla="*/ 390144 w 1330051"/>
              <a:gd name="connsiteY5" fmla="*/ 1065858 h 1065858"/>
              <a:gd name="connsiteX6" fmla="*/ 362736 w 1330051"/>
              <a:gd name="connsiteY6" fmla="*/ 959265 h 1065858"/>
              <a:gd name="connsiteX7" fmla="*/ 24243 w 1330051"/>
              <a:gd name="connsiteY7" fmla="*/ 399871 h 1065858"/>
              <a:gd name="connsiteX8" fmla="*/ 0 w 1330051"/>
              <a:gd name="connsiteY8" fmla="*/ 377838 h 1065858"/>
              <a:gd name="connsiteX9" fmla="*/ 121614 w 1330051"/>
              <a:gd name="connsiteY9" fmla="*/ 271227 h 1065858"/>
              <a:gd name="connsiteX10" fmla="*/ 938465 w 1330051"/>
              <a:gd name="connsiteY10" fmla="*/ 0 h 1065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30051" h="1065858">
                <a:moveTo>
                  <a:pt x="938465" y="0"/>
                </a:moveTo>
                <a:cubicBezTo>
                  <a:pt x="1032716" y="0"/>
                  <a:pt x="1124736" y="9551"/>
                  <a:pt x="1213611" y="27737"/>
                </a:cubicBezTo>
                <a:lnTo>
                  <a:pt x="1330051" y="57677"/>
                </a:lnTo>
                <a:lnTo>
                  <a:pt x="1302536" y="164684"/>
                </a:lnTo>
                <a:cubicBezTo>
                  <a:pt x="1172894" y="581497"/>
                  <a:pt x="848893" y="912678"/>
                  <a:pt x="436541" y="1052217"/>
                </a:cubicBezTo>
                <a:lnTo>
                  <a:pt x="390144" y="1065858"/>
                </a:lnTo>
                <a:lnTo>
                  <a:pt x="362736" y="959265"/>
                </a:lnTo>
                <a:cubicBezTo>
                  <a:pt x="296253" y="745515"/>
                  <a:pt x="178656" y="554285"/>
                  <a:pt x="24243" y="399871"/>
                </a:cubicBezTo>
                <a:lnTo>
                  <a:pt x="0" y="377838"/>
                </a:lnTo>
                <a:lnTo>
                  <a:pt x="121614" y="271227"/>
                </a:lnTo>
                <a:cubicBezTo>
                  <a:pt x="349396" y="100879"/>
                  <a:pt x="632150" y="0"/>
                  <a:pt x="938465" y="0"/>
                </a:cubicBezTo>
                <a:close/>
              </a:path>
            </a:pathLst>
          </a:custGeom>
          <a:solidFill>
            <a:srgbClr val="2A3E92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altLang="zh-CN" sz="4265" b="1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2</a:t>
            </a:r>
            <a:endParaRPr lang="en-US" altLang="zh-CN" sz="4265" b="1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0" name="任意多边形: 形状 19"/>
          <p:cNvSpPr/>
          <p:nvPr/>
        </p:nvSpPr>
        <p:spPr>
          <a:xfrm>
            <a:off x="5741035" y="3862070"/>
            <a:ext cx="707390" cy="1071245"/>
          </a:xfrm>
          <a:custGeom>
            <a:avLst/>
            <a:gdLst>
              <a:gd name="connsiteX0" fmla="*/ 816929 w 850900"/>
              <a:gd name="connsiteY0" fmla="*/ 0 h 1288016"/>
              <a:gd name="connsiteX1" fmla="*/ 823163 w 850900"/>
              <a:gd name="connsiteY1" fmla="*/ 24245 h 1288016"/>
              <a:gd name="connsiteX2" fmla="*/ 850900 w 850900"/>
              <a:gd name="connsiteY2" fmla="*/ 299391 h 1288016"/>
              <a:gd name="connsiteX3" fmla="*/ 451028 w 850900"/>
              <a:gd name="connsiteY3" fmla="*/ 1264769 h 1288016"/>
              <a:gd name="connsiteX4" fmla="*/ 425450 w 850900"/>
              <a:gd name="connsiteY4" fmla="*/ 1288016 h 1288016"/>
              <a:gd name="connsiteX5" fmla="*/ 399872 w 850900"/>
              <a:gd name="connsiteY5" fmla="*/ 1264770 h 1288016"/>
              <a:gd name="connsiteX6" fmla="*/ 0 w 850900"/>
              <a:gd name="connsiteY6" fmla="*/ 299392 h 1288016"/>
              <a:gd name="connsiteX7" fmla="*/ 27737 w 850900"/>
              <a:gd name="connsiteY7" fmla="*/ 24246 h 1288016"/>
              <a:gd name="connsiteX8" fmla="*/ 33865 w 850900"/>
              <a:gd name="connsiteY8" fmla="*/ 415 h 1288016"/>
              <a:gd name="connsiteX9" fmla="*/ 150304 w 850900"/>
              <a:gd name="connsiteY9" fmla="*/ 30355 h 1288016"/>
              <a:gd name="connsiteX10" fmla="*/ 425450 w 850900"/>
              <a:gd name="connsiteY10" fmla="*/ 58092 h 1288016"/>
              <a:gd name="connsiteX11" fmla="*/ 758458 w 850900"/>
              <a:gd name="connsiteY11" fmla="*/ 17190 h 1288016"/>
              <a:gd name="connsiteX12" fmla="*/ 816929 w 850900"/>
              <a:gd name="connsiteY12" fmla="*/ 0 h 1288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50900" h="1288016">
                <a:moveTo>
                  <a:pt x="816929" y="0"/>
                </a:moveTo>
                <a:lnTo>
                  <a:pt x="823163" y="24245"/>
                </a:lnTo>
                <a:cubicBezTo>
                  <a:pt x="841349" y="113120"/>
                  <a:pt x="850900" y="205140"/>
                  <a:pt x="850900" y="299391"/>
                </a:cubicBezTo>
                <a:cubicBezTo>
                  <a:pt x="850900" y="676395"/>
                  <a:pt x="698089" y="1017707"/>
                  <a:pt x="451028" y="1264769"/>
                </a:cubicBezTo>
                <a:lnTo>
                  <a:pt x="425450" y="1288016"/>
                </a:lnTo>
                <a:lnTo>
                  <a:pt x="399872" y="1264770"/>
                </a:lnTo>
                <a:cubicBezTo>
                  <a:pt x="152811" y="1017708"/>
                  <a:pt x="0" y="676396"/>
                  <a:pt x="0" y="299392"/>
                </a:cubicBezTo>
                <a:cubicBezTo>
                  <a:pt x="0" y="205141"/>
                  <a:pt x="9551" y="113121"/>
                  <a:pt x="27737" y="24246"/>
                </a:cubicBezTo>
                <a:lnTo>
                  <a:pt x="33865" y="415"/>
                </a:lnTo>
                <a:lnTo>
                  <a:pt x="150304" y="30355"/>
                </a:lnTo>
                <a:cubicBezTo>
                  <a:pt x="239179" y="48541"/>
                  <a:pt x="331199" y="58092"/>
                  <a:pt x="425450" y="58092"/>
                </a:cubicBezTo>
                <a:cubicBezTo>
                  <a:pt x="540318" y="58092"/>
                  <a:pt x="651873" y="43906"/>
                  <a:pt x="758458" y="17190"/>
                </a:cubicBezTo>
                <a:lnTo>
                  <a:pt x="81692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altLang="zh-CN" sz="4265" b="1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3</a:t>
            </a:r>
            <a:endParaRPr lang="en-US" altLang="zh-CN" sz="4265" b="1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4960620" y="1625600"/>
            <a:ext cx="2270760" cy="1650365"/>
          </a:xfrm>
          <a:custGeom>
            <a:avLst/>
            <a:gdLst>
              <a:gd name="connsiteX0" fmla="*/ 1365250 w 2730500"/>
              <a:gd name="connsiteY0" fmla="*/ 0 h 1984388"/>
              <a:gd name="connsiteX1" fmla="*/ 2730500 w 2730500"/>
              <a:gd name="connsiteY1" fmla="*/ 1365250 h 1984388"/>
              <a:gd name="connsiteX2" fmla="*/ 2702763 w 2730500"/>
              <a:gd name="connsiteY2" fmla="*/ 1640396 h 1984388"/>
              <a:gd name="connsiteX3" fmla="*/ 2696636 w 2730500"/>
              <a:gd name="connsiteY3" fmla="*/ 1664227 h 1984388"/>
              <a:gd name="connsiteX4" fmla="*/ 2580196 w 2730500"/>
              <a:gd name="connsiteY4" fmla="*/ 1634287 h 1984388"/>
              <a:gd name="connsiteX5" fmla="*/ 2305050 w 2730500"/>
              <a:gd name="connsiteY5" fmla="*/ 1606550 h 1984388"/>
              <a:gd name="connsiteX6" fmla="*/ 1488199 w 2730500"/>
              <a:gd name="connsiteY6" fmla="*/ 1877777 h 1984388"/>
              <a:gd name="connsiteX7" fmla="*/ 1366585 w 2730500"/>
              <a:gd name="connsiteY7" fmla="*/ 1984388 h 1984388"/>
              <a:gd name="connsiteX8" fmla="*/ 1293876 w 2730500"/>
              <a:gd name="connsiteY8" fmla="*/ 1918306 h 1984388"/>
              <a:gd name="connsiteX9" fmla="*/ 425450 w 2730500"/>
              <a:gd name="connsiteY9" fmla="*/ 1606549 h 1984388"/>
              <a:gd name="connsiteX10" fmla="*/ 150304 w 2730500"/>
              <a:gd name="connsiteY10" fmla="*/ 1634286 h 1984388"/>
              <a:gd name="connsiteX11" fmla="*/ 33833 w 2730500"/>
              <a:gd name="connsiteY11" fmla="*/ 1664234 h 1984388"/>
              <a:gd name="connsiteX12" fmla="*/ 18424 w 2730500"/>
              <a:gd name="connsiteY12" fmla="*/ 1590078 h 1984388"/>
              <a:gd name="connsiteX13" fmla="*/ 0 w 2730500"/>
              <a:gd name="connsiteY13" fmla="*/ 1365250 h 1984388"/>
              <a:gd name="connsiteX14" fmla="*/ 1365250 w 2730500"/>
              <a:gd name="connsiteY14" fmla="*/ 0 h 1984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730500" h="1984388">
                <a:moveTo>
                  <a:pt x="1365250" y="0"/>
                </a:moveTo>
                <a:cubicBezTo>
                  <a:pt x="2119257" y="0"/>
                  <a:pt x="2730500" y="611243"/>
                  <a:pt x="2730500" y="1365250"/>
                </a:cubicBezTo>
                <a:cubicBezTo>
                  <a:pt x="2730500" y="1459501"/>
                  <a:pt x="2720950" y="1551521"/>
                  <a:pt x="2702763" y="1640396"/>
                </a:cubicBezTo>
                <a:lnTo>
                  <a:pt x="2696636" y="1664227"/>
                </a:lnTo>
                <a:lnTo>
                  <a:pt x="2580196" y="1634287"/>
                </a:lnTo>
                <a:cubicBezTo>
                  <a:pt x="2491321" y="1616101"/>
                  <a:pt x="2399301" y="1606550"/>
                  <a:pt x="2305050" y="1606550"/>
                </a:cubicBezTo>
                <a:cubicBezTo>
                  <a:pt x="1998735" y="1606550"/>
                  <a:pt x="1715981" y="1707429"/>
                  <a:pt x="1488199" y="1877777"/>
                </a:cubicBezTo>
                <a:lnTo>
                  <a:pt x="1366585" y="1984388"/>
                </a:lnTo>
                <a:lnTo>
                  <a:pt x="1293876" y="1918306"/>
                </a:lnTo>
                <a:cubicBezTo>
                  <a:pt x="1057880" y="1723545"/>
                  <a:pt x="755328" y="1606549"/>
                  <a:pt x="425450" y="1606549"/>
                </a:cubicBezTo>
                <a:cubicBezTo>
                  <a:pt x="331199" y="1606549"/>
                  <a:pt x="239179" y="1616100"/>
                  <a:pt x="150304" y="1634286"/>
                </a:cubicBezTo>
                <a:lnTo>
                  <a:pt x="33833" y="1664234"/>
                </a:lnTo>
                <a:lnTo>
                  <a:pt x="18424" y="1590078"/>
                </a:lnTo>
                <a:cubicBezTo>
                  <a:pt x="6305" y="1516935"/>
                  <a:pt x="0" y="1441829"/>
                  <a:pt x="0" y="1365250"/>
                </a:cubicBezTo>
                <a:cubicBezTo>
                  <a:pt x="0" y="611243"/>
                  <a:pt x="611243" y="0"/>
                  <a:pt x="1365250" y="0"/>
                </a:cubicBezTo>
                <a:close/>
              </a:path>
            </a:pathLst>
          </a:custGeom>
          <a:solidFill>
            <a:srgbClr val="2A3E92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 dirty="0">
              <a:latin typeface="Noto Sans S Chinese Light" panose="020B0300000000000000" pitchFamily="34" charset="-122"/>
            </a:endParaRPr>
          </a:p>
        </p:txBody>
      </p:sp>
      <p:sp>
        <p:nvSpPr>
          <p:cNvPr id="7" name="任意多边形: 形状 6"/>
          <p:cNvSpPr/>
          <p:nvPr/>
        </p:nvSpPr>
        <p:spPr>
          <a:xfrm>
            <a:off x="6096000" y="3009900"/>
            <a:ext cx="1917065" cy="2222500"/>
          </a:xfrm>
          <a:custGeom>
            <a:avLst/>
            <a:gdLst>
              <a:gd name="connsiteX0" fmla="*/ 1331386 w 2305050"/>
              <a:gd name="connsiteY0" fmla="*/ 0 h 2672823"/>
              <a:gd name="connsiteX1" fmla="*/ 1345784 w 2305050"/>
              <a:gd name="connsiteY1" fmla="*/ 3702 h 2672823"/>
              <a:gd name="connsiteX2" fmla="*/ 2305050 w 2305050"/>
              <a:gd name="connsiteY2" fmla="*/ 1307573 h 2672823"/>
              <a:gd name="connsiteX3" fmla="*/ 939800 w 2305050"/>
              <a:gd name="connsiteY3" fmla="*/ 2672823 h 2672823"/>
              <a:gd name="connsiteX4" fmla="*/ 71374 w 2305050"/>
              <a:gd name="connsiteY4" fmla="*/ 2361066 h 2672823"/>
              <a:gd name="connsiteX5" fmla="*/ 0 w 2305050"/>
              <a:gd name="connsiteY5" fmla="*/ 2296197 h 2672823"/>
              <a:gd name="connsiteX6" fmla="*/ 25578 w 2305050"/>
              <a:gd name="connsiteY6" fmla="*/ 2272950 h 2672823"/>
              <a:gd name="connsiteX7" fmla="*/ 425450 w 2305050"/>
              <a:gd name="connsiteY7" fmla="*/ 1307572 h 2672823"/>
              <a:gd name="connsiteX8" fmla="*/ 397713 w 2305050"/>
              <a:gd name="connsiteY8" fmla="*/ 1032426 h 2672823"/>
              <a:gd name="connsiteX9" fmla="*/ 391479 w 2305050"/>
              <a:gd name="connsiteY9" fmla="*/ 1008181 h 2672823"/>
              <a:gd name="connsiteX10" fmla="*/ 437876 w 2305050"/>
              <a:gd name="connsiteY10" fmla="*/ 994540 h 2672823"/>
              <a:gd name="connsiteX11" fmla="*/ 1303871 w 2305050"/>
              <a:gd name="connsiteY11" fmla="*/ 107007 h 2672823"/>
              <a:gd name="connsiteX12" fmla="*/ 1331386 w 2305050"/>
              <a:gd name="connsiteY12" fmla="*/ 0 h 2672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05050" h="2672823">
                <a:moveTo>
                  <a:pt x="1331386" y="0"/>
                </a:moveTo>
                <a:lnTo>
                  <a:pt x="1345784" y="3702"/>
                </a:lnTo>
                <a:cubicBezTo>
                  <a:pt x="1901534" y="176558"/>
                  <a:pt x="2305050" y="694942"/>
                  <a:pt x="2305050" y="1307573"/>
                </a:cubicBezTo>
                <a:cubicBezTo>
                  <a:pt x="2305050" y="2061580"/>
                  <a:pt x="1693807" y="2672823"/>
                  <a:pt x="939800" y="2672823"/>
                </a:cubicBezTo>
                <a:cubicBezTo>
                  <a:pt x="609922" y="2672823"/>
                  <a:pt x="307370" y="2555828"/>
                  <a:pt x="71374" y="2361066"/>
                </a:cubicBezTo>
                <a:lnTo>
                  <a:pt x="0" y="2296197"/>
                </a:lnTo>
                <a:lnTo>
                  <a:pt x="25578" y="2272950"/>
                </a:lnTo>
                <a:cubicBezTo>
                  <a:pt x="272639" y="2025888"/>
                  <a:pt x="425450" y="1684576"/>
                  <a:pt x="425450" y="1307572"/>
                </a:cubicBezTo>
                <a:cubicBezTo>
                  <a:pt x="425450" y="1213321"/>
                  <a:pt x="415899" y="1121301"/>
                  <a:pt x="397713" y="1032426"/>
                </a:cubicBezTo>
                <a:lnTo>
                  <a:pt x="391479" y="1008181"/>
                </a:lnTo>
                <a:lnTo>
                  <a:pt x="437876" y="994540"/>
                </a:lnTo>
                <a:cubicBezTo>
                  <a:pt x="850228" y="855001"/>
                  <a:pt x="1174229" y="523820"/>
                  <a:pt x="1303871" y="107007"/>
                </a:cubicBezTo>
                <a:lnTo>
                  <a:pt x="1331386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 dirty="0">
              <a:latin typeface="Noto Sans S Chinese Light" panose="020B0300000000000000" pitchFamily="34" charset="-122"/>
            </a:endParaRPr>
          </a:p>
        </p:txBody>
      </p:sp>
      <p:sp>
        <p:nvSpPr>
          <p:cNvPr id="8" name="任意多边形: 形状 7"/>
          <p:cNvSpPr/>
          <p:nvPr/>
        </p:nvSpPr>
        <p:spPr>
          <a:xfrm>
            <a:off x="4178935" y="3009900"/>
            <a:ext cx="1917065" cy="2222500"/>
          </a:xfrm>
          <a:custGeom>
            <a:avLst/>
            <a:gdLst>
              <a:gd name="connsiteX0" fmla="*/ 973633 w 2305050"/>
              <a:gd name="connsiteY0" fmla="*/ 0 h 2672815"/>
              <a:gd name="connsiteX1" fmla="*/ 980702 w 2305050"/>
              <a:gd name="connsiteY1" fmla="*/ 34024 h 2672815"/>
              <a:gd name="connsiteX2" fmla="*/ 1899066 w 2305050"/>
              <a:gd name="connsiteY2" fmla="*/ 1004887 h 2672815"/>
              <a:gd name="connsiteX3" fmla="*/ 1913465 w 2305050"/>
              <a:gd name="connsiteY3" fmla="*/ 1008589 h 2672815"/>
              <a:gd name="connsiteX4" fmla="*/ 1907337 w 2305050"/>
              <a:gd name="connsiteY4" fmla="*/ 1032420 h 2672815"/>
              <a:gd name="connsiteX5" fmla="*/ 1879600 w 2305050"/>
              <a:gd name="connsiteY5" fmla="*/ 1307566 h 2672815"/>
              <a:gd name="connsiteX6" fmla="*/ 2279472 w 2305050"/>
              <a:gd name="connsiteY6" fmla="*/ 2272944 h 2672815"/>
              <a:gd name="connsiteX7" fmla="*/ 2305050 w 2305050"/>
              <a:gd name="connsiteY7" fmla="*/ 2296190 h 2672815"/>
              <a:gd name="connsiteX8" fmla="*/ 2233676 w 2305050"/>
              <a:gd name="connsiteY8" fmla="*/ 2361058 h 2672815"/>
              <a:gd name="connsiteX9" fmla="*/ 1365250 w 2305050"/>
              <a:gd name="connsiteY9" fmla="*/ 2672815 h 2672815"/>
              <a:gd name="connsiteX10" fmla="*/ 0 w 2305050"/>
              <a:gd name="connsiteY10" fmla="*/ 1307565 h 2672815"/>
              <a:gd name="connsiteX11" fmla="*/ 959266 w 2305050"/>
              <a:gd name="connsiteY11" fmla="*/ 3694 h 2672815"/>
              <a:gd name="connsiteX12" fmla="*/ 973633 w 2305050"/>
              <a:gd name="connsiteY12" fmla="*/ 0 h 2672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05050" h="2672815">
                <a:moveTo>
                  <a:pt x="973633" y="0"/>
                </a:moveTo>
                <a:lnTo>
                  <a:pt x="980702" y="34024"/>
                </a:lnTo>
                <a:cubicBezTo>
                  <a:pt x="1096471" y="495894"/>
                  <a:pt x="1447519" y="864442"/>
                  <a:pt x="1899066" y="1004887"/>
                </a:cubicBezTo>
                <a:lnTo>
                  <a:pt x="1913465" y="1008589"/>
                </a:lnTo>
                <a:lnTo>
                  <a:pt x="1907337" y="1032420"/>
                </a:lnTo>
                <a:cubicBezTo>
                  <a:pt x="1889151" y="1121295"/>
                  <a:pt x="1879600" y="1213315"/>
                  <a:pt x="1879600" y="1307566"/>
                </a:cubicBezTo>
                <a:cubicBezTo>
                  <a:pt x="1879600" y="1684570"/>
                  <a:pt x="2032411" y="2025882"/>
                  <a:pt x="2279472" y="2272944"/>
                </a:cubicBezTo>
                <a:lnTo>
                  <a:pt x="2305050" y="2296190"/>
                </a:lnTo>
                <a:lnTo>
                  <a:pt x="2233676" y="2361058"/>
                </a:lnTo>
                <a:cubicBezTo>
                  <a:pt x="1997680" y="2555820"/>
                  <a:pt x="1695128" y="2672815"/>
                  <a:pt x="1365250" y="2672815"/>
                </a:cubicBezTo>
                <a:cubicBezTo>
                  <a:pt x="611243" y="2672815"/>
                  <a:pt x="0" y="2061572"/>
                  <a:pt x="0" y="1307565"/>
                </a:cubicBezTo>
                <a:cubicBezTo>
                  <a:pt x="0" y="694934"/>
                  <a:pt x="403516" y="176550"/>
                  <a:pt x="959266" y="3694"/>
                </a:cubicBezTo>
                <a:lnTo>
                  <a:pt x="973633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 dirty="0">
              <a:latin typeface="Noto Sans S Chinese Light" panose="020B0300000000000000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 rot="0">
            <a:off x="6522085" y="3625215"/>
            <a:ext cx="1209040" cy="1212215"/>
            <a:chOff x="5746699" y="2884815"/>
            <a:chExt cx="712151" cy="713925"/>
          </a:xfrm>
          <a:solidFill>
            <a:srgbClr val="175CA8"/>
          </a:solidFill>
          <a:effectLst/>
        </p:grpSpPr>
        <p:sp>
          <p:nvSpPr>
            <p:cNvPr id="16" name="任意多边形: 形状 15"/>
            <p:cNvSpPr/>
            <p:nvPr/>
          </p:nvSpPr>
          <p:spPr bwMode="auto">
            <a:xfrm>
              <a:off x="5746699" y="2884815"/>
              <a:ext cx="712151" cy="713925"/>
            </a:xfrm>
            <a:custGeom>
              <a:avLst/>
              <a:gdLst>
                <a:gd name="T0" fmla="*/ 2594 w 5188"/>
                <a:gd name="T1" fmla="*/ 0 h 5188"/>
                <a:gd name="T2" fmla="*/ 2594 w 5188"/>
                <a:gd name="T3" fmla="*/ 0 h 5188"/>
                <a:gd name="T4" fmla="*/ 0 w 5188"/>
                <a:gd name="T5" fmla="*/ 2593 h 5188"/>
                <a:gd name="T6" fmla="*/ 2594 w 5188"/>
                <a:gd name="T7" fmla="*/ 5188 h 5188"/>
                <a:gd name="T8" fmla="*/ 5188 w 5188"/>
                <a:gd name="T9" fmla="*/ 2593 h 5188"/>
                <a:gd name="T10" fmla="*/ 2594 w 5188"/>
                <a:gd name="T11" fmla="*/ 0 h 5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8" h="5188">
                  <a:moveTo>
                    <a:pt x="2594" y="0"/>
                  </a:moveTo>
                  <a:lnTo>
                    <a:pt x="2594" y="0"/>
                  </a:lnTo>
                  <a:cubicBezTo>
                    <a:pt x="1161" y="0"/>
                    <a:pt x="0" y="1160"/>
                    <a:pt x="0" y="2593"/>
                  </a:cubicBezTo>
                  <a:cubicBezTo>
                    <a:pt x="0" y="4026"/>
                    <a:pt x="1161" y="5188"/>
                    <a:pt x="2594" y="5188"/>
                  </a:cubicBezTo>
                  <a:cubicBezTo>
                    <a:pt x="4027" y="5188"/>
                    <a:pt x="5188" y="4026"/>
                    <a:pt x="5188" y="2593"/>
                  </a:cubicBezTo>
                  <a:cubicBezTo>
                    <a:pt x="5188" y="1160"/>
                    <a:pt x="4027" y="0"/>
                    <a:pt x="2594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 dirty="0">
                <a:latin typeface="Noto Sans S Chinese Light" panose="020B0300000000000000" pitchFamily="34" charset="-122"/>
              </a:endParaRPr>
            </a:p>
          </p:txBody>
        </p:sp>
        <p:sp>
          <p:nvSpPr>
            <p:cNvPr id="17" name="任意多边形: 形状 16"/>
            <p:cNvSpPr/>
            <p:nvPr/>
          </p:nvSpPr>
          <p:spPr bwMode="auto">
            <a:xfrm>
              <a:off x="5957773" y="3069587"/>
              <a:ext cx="270647" cy="345367"/>
            </a:xfrm>
            <a:custGeom>
              <a:avLst/>
              <a:gdLst>
                <a:gd name="connsiteX0" fmla="*/ 43815 w 258763"/>
                <a:gd name="connsiteY0" fmla="*/ 130175 h 330201"/>
                <a:gd name="connsiteX1" fmla="*/ 28575 w 258763"/>
                <a:gd name="connsiteY1" fmla="*/ 147060 h 330201"/>
                <a:gd name="connsiteX2" fmla="*/ 28575 w 258763"/>
                <a:gd name="connsiteY2" fmla="*/ 227590 h 330201"/>
                <a:gd name="connsiteX3" fmla="*/ 43815 w 258763"/>
                <a:gd name="connsiteY3" fmla="*/ 244475 h 330201"/>
                <a:gd name="connsiteX4" fmla="*/ 60325 w 258763"/>
                <a:gd name="connsiteY4" fmla="*/ 227590 h 330201"/>
                <a:gd name="connsiteX5" fmla="*/ 60325 w 258763"/>
                <a:gd name="connsiteY5" fmla="*/ 147060 h 330201"/>
                <a:gd name="connsiteX6" fmla="*/ 43815 w 258763"/>
                <a:gd name="connsiteY6" fmla="*/ 130175 h 330201"/>
                <a:gd name="connsiteX7" fmla="*/ 221457 w 258763"/>
                <a:gd name="connsiteY7" fmla="*/ 98425 h 330201"/>
                <a:gd name="connsiteX8" fmla="*/ 211138 w 258763"/>
                <a:gd name="connsiteY8" fmla="*/ 110021 h 330201"/>
                <a:gd name="connsiteX9" fmla="*/ 211138 w 258763"/>
                <a:gd name="connsiteY9" fmla="*/ 265918 h 330201"/>
                <a:gd name="connsiteX10" fmla="*/ 221457 w 258763"/>
                <a:gd name="connsiteY10" fmla="*/ 276225 h 330201"/>
                <a:gd name="connsiteX11" fmla="*/ 231776 w 258763"/>
                <a:gd name="connsiteY11" fmla="*/ 265918 h 330201"/>
                <a:gd name="connsiteX12" fmla="*/ 231776 w 258763"/>
                <a:gd name="connsiteY12" fmla="*/ 110021 h 330201"/>
                <a:gd name="connsiteX13" fmla="*/ 221457 w 258763"/>
                <a:gd name="connsiteY13" fmla="*/ 98425 h 330201"/>
                <a:gd name="connsiteX14" fmla="*/ 80216 w 258763"/>
                <a:gd name="connsiteY14" fmla="*/ 71438 h 330201"/>
                <a:gd name="connsiteX15" fmla="*/ 236768 w 258763"/>
                <a:gd name="connsiteY15" fmla="*/ 71438 h 330201"/>
                <a:gd name="connsiteX16" fmla="*/ 258763 w 258763"/>
                <a:gd name="connsiteY16" fmla="*/ 93324 h 330201"/>
                <a:gd name="connsiteX17" fmla="*/ 258763 w 258763"/>
                <a:gd name="connsiteY17" fmla="*/ 274844 h 330201"/>
                <a:gd name="connsiteX18" fmla="*/ 204423 w 258763"/>
                <a:gd name="connsiteY18" fmla="*/ 330201 h 330201"/>
                <a:gd name="connsiteX19" fmla="*/ 113856 w 258763"/>
                <a:gd name="connsiteY19" fmla="*/ 330201 h 330201"/>
                <a:gd name="connsiteX20" fmla="*/ 59515 w 258763"/>
                <a:gd name="connsiteY20" fmla="*/ 274844 h 330201"/>
                <a:gd name="connsiteX21" fmla="*/ 59515 w 258763"/>
                <a:gd name="connsiteY21" fmla="*/ 267120 h 330201"/>
                <a:gd name="connsiteX22" fmla="*/ 42696 w 258763"/>
                <a:gd name="connsiteY22" fmla="*/ 270982 h 330201"/>
                <a:gd name="connsiteX23" fmla="*/ 0 w 258763"/>
                <a:gd name="connsiteY23" fmla="*/ 227211 h 330201"/>
                <a:gd name="connsiteX24" fmla="*/ 0 w 258763"/>
                <a:gd name="connsiteY24" fmla="*/ 147394 h 330201"/>
                <a:gd name="connsiteX25" fmla="*/ 42696 w 258763"/>
                <a:gd name="connsiteY25" fmla="*/ 103623 h 330201"/>
                <a:gd name="connsiteX26" fmla="*/ 59515 w 258763"/>
                <a:gd name="connsiteY26" fmla="*/ 107485 h 330201"/>
                <a:gd name="connsiteX27" fmla="*/ 59515 w 258763"/>
                <a:gd name="connsiteY27" fmla="*/ 93324 h 330201"/>
                <a:gd name="connsiteX28" fmla="*/ 80216 w 258763"/>
                <a:gd name="connsiteY28" fmla="*/ 71438 h 330201"/>
                <a:gd name="connsiteX29" fmla="*/ 107950 w 258763"/>
                <a:gd name="connsiteY29" fmla="*/ 0 h 330201"/>
                <a:gd name="connsiteX30" fmla="*/ 109247 w 258763"/>
                <a:gd name="connsiteY30" fmla="*/ 1290 h 330201"/>
                <a:gd name="connsiteX31" fmla="*/ 113139 w 258763"/>
                <a:gd name="connsiteY31" fmla="*/ 2580 h 330201"/>
                <a:gd name="connsiteX32" fmla="*/ 119624 w 258763"/>
                <a:gd name="connsiteY32" fmla="*/ 5160 h 330201"/>
                <a:gd name="connsiteX33" fmla="*/ 126110 w 258763"/>
                <a:gd name="connsiteY33" fmla="*/ 7739 h 330201"/>
                <a:gd name="connsiteX34" fmla="*/ 144269 w 258763"/>
                <a:gd name="connsiteY34" fmla="*/ 12899 h 330201"/>
                <a:gd name="connsiteX35" fmla="*/ 145566 w 258763"/>
                <a:gd name="connsiteY35" fmla="*/ 12899 h 330201"/>
                <a:gd name="connsiteX36" fmla="*/ 146863 w 258763"/>
                <a:gd name="connsiteY36" fmla="*/ 14189 h 330201"/>
                <a:gd name="connsiteX37" fmla="*/ 148161 w 258763"/>
                <a:gd name="connsiteY37" fmla="*/ 14189 h 330201"/>
                <a:gd name="connsiteX38" fmla="*/ 149458 w 258763"/>
                <a:gd name="connsiteY38" fmla="*/ 14189 h 330201"/>
                <a:gd name="connsiteX39" fmla="*/ 152052 w 258763"/>
                <a:gd name="connsiteY39" fmla="*/ 14189 h 330201"/>
                <a:gd name="connsiteX40" fmla="*/ 154646 w 258763"/>
                <a:gd name="connsiteY40" fmla="*/ 15478 h 330201"/>
                <a:gd name="connsiteX41" fmla="*/ 155943 w 258763"/>
                <a:gd name="connsiteY41" fmla="*/ 15478 h 330201"/>
                <a:gd name="connsiteX42" fmla="*/ 157240 w 258763"/>
                <a:gd name="connsiteY42" fmla="*/ 15478 h 330201"/>
                <a:gd name="connsiteX43" fmla="*/ 158537 w 258763"/>
                <a:gd name="connsiteY43" fmla="*/ 16768 h 330201"/>
                <a:gd name="connsiteX44" fmla="*/ 159835 w 258763"/>
                <a:gd name="connsiteY44" fmla="*/ 16768 h 330201"/>
                <a:gd name="connsiteX45" fmla="*/ 162429 w 258763"/>
                <a:gd name="connsiteY45" fmla="*/ 16768 h 330201"/>
                <a:gd name="connsiteX46" fmla="*/ 165023 w 258763"/>
                <a:gd name="connsiteY46" fmla="*/ 18058 h 330201"/>
                <a:gd name="connsiteX47" fmla="*/ 166320 w 258763"/>
                <a:gd name="connsiteY47" fmla="*/ 18058 h 330201"/>
                <a:gd name="connsiteX48" fmla="*/ 167617 w 258763"/>
                <a:gd name="connsiteY48" fmla="*/ 18058 h 330201"/>
                <a:gd name="connsiteX49" fmla="*/ 168914 w 258763"/>
                <a:gd name="connsiteY49" fmla="*/ 18058 h 330201"/>
                <a:gd name="connsiteX50" fmla="*/ 170211 w 258763"/>
                <a:gd name="connsiteY50" fmla="*/ 18058 h 330201"/>
                <a:gd name="connsiteX51" fmla="*/ 176697 w 258763"/>
                <a:gd name="connsiteY51" fmla="*/ 20638 h 330201"/>
                <a:gd name="connsiteX52" fmla="*/ 188371 w 258763"/>
                <a:gd name="connsiteY52" fmla="*/ 24507 h 330201"/>
                <a:gd name="connsiteX53" fmla="*/ 193559 w 258763"/>
                <a:gd name="connsiteY53" fmla="*/ 27087 h 330201"/>
                <a:gd name="connsiteX54" fmla="*/ 194856 w 258763"/>
                <a:gd name="connsiteY54" fmla="*/ 28377 h 330201"/>
                <a:gd name="connsiteX55" fmla="*/ 196154 w 258763"/>
                <a:gd name="connsiteY55" fmla="*/ 29667 h 330201"/>
                <a:gd name="connsiteX56" fmla="*/ 197451 w 258763"/>
                <a:gd name="connsiteY56" fmla="*/ 29667 h 330201"/>
                <a:gd name="connsiteX57" fmla="*/ 198748 w 258763"/>
                <a:gd name="connsiteY57" fmla="*/ 30957 h 330201"/>
                <a:gd name="connsiteX58" fmla="*/ 207828 w 258763"/>
                <a:gd name="connsiteY58" fmla="*/ 38696 h 330201"/>
                <a:gd name="connsiteX59" fmla="*/ 213016 w 258763"/>
                <a:gd name="connsiteY59" fmla="*/ 47725 h 330201"/>
                <a:gd name="connsiteX60" fmla="*/ 214313 w 258763"/>
                <a:gd name="connsiteY60" fmla="*/ 55464 h 330201"/>
                <a:gd name="connsiteX61" fmla="*/ 214313 w 258763"/>
                <a:gd name="connsiteY61" fmla="*/ 58044 h 330201"/>
                <a:gd name="connsiteX62" fmla="*/ 213016 w 258763"/>
                <a:gd name="connsiteY62" fmla="*/ 59334 h 330201"/>
                <a:gd name="connsiteX63" fmla="*/ 213016 w 258763"/>
                <a:gd name="connsiteY63" fmla="*/ 60623 h 330201"/>
                <a:gd name="connsiteX64" fmla="*/ 213016 w 258763"/>
                <a:gd name="connsiteY64" fmla="*/ 61913 h 330201"/>
                <a:gd name="connsiteX65" fmla="*/ 211719 w 258763"/>
                <a:gd name="connsiteY65" fmla="*/ 60623 h 330201"/>
                <a:gd name="connsiteX66" fmla="*/ 210422 w 258763"/>
                <a:gd name="connsiteY66" fmla="*/ 59334 h 330201"/>
                <a:gd name="connsiteX67" fmla="*/ 209125 w 258763"/>
                <a:gd name="connsiteY67" fmla="*/ 58044 h 330201"/>
                <a:gd name="connsiteX68" fmla="*/ 203936 w 258763"/>
                <a:gd name="connsiteY68" fmla="*/ 54174 h 330201"/>
                <a:gd name="connsiteX69" fmla="*/ 197451 w 258763"/>
                <a:gd name="connsiteY69" fmla="*/ 51594 h 330201"/>
                <a:gd name="connsiteX70" fmla="*/ 189668 w 258763"/>
                <a:gd name="connsiteY70" fmla="*/ 50305 h 330201"/>
                <a:gd name="connsiteX71" fmla="*/ 187074 w 258763"/>
                <a:gd name="connsiteY71" fmla="*/ 50305 h 330201"/>
                <a:gd name="connsiteX72" fmla="*/ 184480 w 258763"/>
                <a:gd name="connsiteY72" fmla="*/ 49015 h 330201"/>
                <a:gd name="connsiteX73" fmla="*/ 180588 w 258763"/>
                <a:gd name="connsiteY73" fmla="*/ 47725 h 330201"/>
                <a:gd name="connsiteX74" fmla="*/ 170211 w 258763"/>
                <a:gd name="connsiteY74" fmla="*/ 46435 h 330201"/>
                <a:gd name="connsiteX75" fmla="*/ 165023 w 258763"/>
                <a:gd name="connsiteY75" fmla="*/ 45145 h 330201"/>
                <a:gd name="connsiteX76" fmla="*/ 163726 w 258763"/>
                <a:gd name="connsiteY76" fmla="*/ 45145 h 330201"/>
                <a:gd name="connsiteX77" fmla="*/ 162429 w 258763"/>
                <a:gd name="connsiteY77" fmla="*/ 45145 h 330201"/>
                <a:gd name="connsiteX78" fmla="*/ 159835 w 258763"/>
                <a:gd name="connsiteY78" fmla="*/ 43855 h 330201"/>
                <a:gd name="connsiteX79" fmla="*/ 158537 w 258763"/>
                <a:gd name="connsiteY79" fmla="*/ 43855 h 330201"/>
                <a:gd name="connsiteX80" fmla="*/ 155943 w 258763"/>
                <a:gd name="connsiteY80" fmla="*/ 42565 h 330201"/>
                <a:gd name="connsiteX81" fmla="*/ 152052 w 258763"/>
                <a:gd name="connsiteY81" fmla="*/ 42565 h 330201"/>
                <a:gd name="connsiteX82" fmla="*/ 149458 w 258763"/>
                <a:gd name="connsiteY82" fmla="*/ 41276 h 330201"/>
                <a:gd name="connsiteX83" fmla="*/ 146863 w 258763"/>
                <a:gd name="connsiteY83" fmla="*/ 39986 h 330201"/>
                <a:gd name="connsiteX84" fmla="*/ 135189 w 258763"/>
                <a:gd name="connsiteY84" fmla="*/ 34826 h 330201"/>
                <a:gd name="connsiteX85" fmla="*/ 124813 w 258763"/>
                <a:gd name="connsiteY85" fmla="*/ 27087 h 330201"/>
                <a:gd name="connsiteX86" fmla="*/ 117030 w 258763"/>
                <a:gd name="connsiteY86" fmla="*/ 19348 h 330201"/>
                <a:gd name="connsiteX87" fmla="*/ 111841 w 258763"/>
                <a:gd name="connsiteY87" fmla="*/ 12899 h 330201"/>
                <a:gd name="connsiteX88" fmla="*/ 109247 w 258763"/>
                <a:gd name="connsiteY88" fmla="*/ 6450 h 330201"/>
                <a:gd name="connsiteX89" fmla="*/ 107950 w 258763"/>
                <a:gd name="connsiteY89" fmla="*/ 1290 h 330201"/>
                <a:gd name="connsiteX90" fmla="*/ 107950 w 258763"/>
                <a:gd name="connsiteY90" fmla="*/ 0 h 330201"/>
                <a:gd name="connsiteX91" fmla="*/ 9525 w 258763"/>
                <a:gd name="connsiteY91" fmla="*/ 0 h 330201"/>
                <a:gd name="connsiteX92" fmla="*/ 10822 w 258763"/>
                <a:gd name="connsiteY92" fmla="*/ 1290 h 330201"/>
                <a:gd name="connsiteX93" fmla="*/ 14713 w 258763"/>
                <a:gd name="connsiteY93" fmla="*/ 2580 h 330201"/>
                <a:gd name="connsiteX94" fmla="*/ 19902 w 258763"/>
                <a:gd name="connsiteY94" fmla="*/ 5160 h 330201"/>
                <a:gd name="connsiteX95" fmla="*/ 27684 w 258763"/>
                <a:gd name="connsiteY95" fmla="*/ 7739 h 330201"/>
                <a:gd name="connsiteX96" fmla="*/ 45844 w 258763"/>
                <a:gd name="connsiteY96" fmla="*/ 12899 h 330201"/>
                <a:gd name="connsiteX97" fmla="*/ 47141 w 258763"/>
                <a:gd name="connsiteY97" fmla="*/ 12899 h 330201"/>
                <a:gd name="connsiteX98" fmla="*/ 48438 w 258763"/>
                <a:gd name="connsiteY98" fmla="*/ 12899 h 330201"/>
                <a:gd name="connsiteX99" fmla="*/ 48438 w 258763"/>
                <a:gd name="connsiteY99" fmla="*/ 14189 h 330201"/>
                <a:gd name="connsiteX100" fmla="*/ 49735 w 258763"/>
                <a:gd name="connsiteY100" fmla="*/ 14189 h 330201"/>
                <a:gd name="connsiteX101" fmla="*/ 52329 w 258763"/>
                <a:gd name="connsiteY101" fmla="*/ 14189 h 330201"/>
                <a:gd name="connsiteX102" fmla="*/ 54924 w 258763"/>
                <a:gd name="connsiteY102" fmla="*/ 15478 h 330201"/>
                <a:gd name="connsiteX103" fmla="*/ 56221 w 258763"/>
                <a:gd name="connsiteY103" fmla="*/ 15478 h 330201"/>
                <a:gd name="connsiteX104" fmla="*/ 57518 w 258763"/>
                <a:gd name="connsiteY104" fmla="*/ 15478 h 330201"/>
                <a:gd name="connsiteX105" fmla="*/ 58815 w 258763"/>
                <a:gd name="connsiteY105" fmla="*/ 15478 h 330201"/>
                <a:gd name="connsiteX106" fmla="*/ 60112 w 258763"/>
                <a:gd name="connsiteY106" fmla="*/ 16768 h 330201"/>
                <a:gd name="connsiteX107" fmla="*/ 62706 w 258763"/>
                <a:gd name="connsiteY107" fmla="*/ 16768 h 330201"/>
                <a:gd name="connsiteX108" fmla="*/ 65301 w 258763"/>
                <a:gd name="connsiteY108" fmla="*/ 18058 h 330201"/>
                <a:gd name="connsiteX109" fmla="*/ 66598 w 258763"/>
                <a:gd name="connsiteY109" fmla="*/ 18058 h 330201"/>
                <a:gd name="connsiteX110" fmla="*/ 69192 w 258763"/>
                <a:gd name="connsiteY110" fmla="*/ 18058 h 330201"/>
                <a:gd name="connsiteX111" fmla="*/ 70489 w 258763"/>
                <a:gd name="connsiteY111" fmla="*/ 18058 h 330201"/>
                <a:gd name="connsiteX112" fmla="*/ 71786 w 258763"/>
                <a:gd name="connsiteY112" fmla="*/ 18058 h 330201"/>
                <a:gd name="connsiteX113" fmla="*/ 76975 w 258763"/>
                <a:gd name="connsiteY113" fmla="*/ 20638 h 330201"/>
                <a:gd name="connsiteX114" fmla="*/ 89946 w 258763"/>
                <a:gd name="connsiteY114" fmla="*/ 24507 h 330201"/>
                <a:gd name="connsiteX115" fmla="*/ 95134 w 258763"/>
                <a:gd name="connsiteY115" fmla="*/ 27087 h 330201"/>
                <a:gd name="connsiteX116" fmla="*/ 96431 w 258763"/>
                <a:gd name="connsiteY116" fmla="*/ 28377 h 330201"/>
                <a:gd name="connsiteX117" fmla="*/ 97728 w 258763"/>
                <a:gd name="connsiteY117" fmla="*/ 28377 h 330201"/>
                <a:gd name="connsiteX118" fmla="*/ 99025 w 258763"/>
                <a:gd name="connsiteY118" fmla="*/ 29667 h 330201"/>
                <a:gd name="connsiteX119" fmla="*/ 100323 w 258763"/>
                <a:gd name="connsiteY119" fmla="*/ 30957 h 330201"/>
                <a:gd name="connsiteX120" fmla="*/ 108105 w 258763"/>
                <a:gd name="connsiteY120" fmla="*/ 38696 h 330201"/>
                <a:gd name="connsiteX121" fmla="*/ 113294 w 258763"/>
                <a:gd name="connsiteY121" fmla="*/ 47725 h 330201"/>
                <a:gd name="connsiteX122" fmla="*/ 114591 w 258763"/>
                <a:gd name="connsiteY122" fmla="*/ 55464 h 330201"/>
                <a:gd name="connsiteX123" fmla="*/ 114591 w 258763"/>
                <a:gd name="connsiteY123" fmla="*/ 58044 h 330201"/>
                <a:gd name="connsiteX124" fmla="*/ 114591 w 258763"/>
                <a:gd name="connsiteY124" fmla="*/ 59334 h 330201"/>
                <a:gd name="connsiteX125" fmla="*/ 114591 w 258763"/>
                <a:gd name="connsiteY125" fmla="*/ 60623 h 330201"/>
                <a:gd name="connsiteX126" fmla="*/ 113294 w 258763"/>
                <a:gd name="connsiteY126" fmla="*/ 61913 h 330201"/>
                <a:gd name="connsiteX127" fmla="*/ 111997 w 258763"/>
                <a:gd name="connsiteY127" fmla="*/ 60623 h 330201"/>
                <a:gd name="connsiteX128" fmla="*/ 111997 w 258763"/>
                <a:gd name="connsiteY128" fmla="*/ 59334 h 330201"/>
                <a:gd name="connsiteX129" fmla="*/ 110700 w 258763"/>
                <a:gd name="connsiteY129" fmla="*/ 58044 h 330201"/>
                <a:gd name="connsiteX130" fmla="*/ 109403 w 258763"/>
                <a:gd name="connsiteY130" fmla="*/ 58044 h 330201"/>
                <a:gd name="connsiteX131" fmla="*/ 104214 w 258763"/>
                <a:gd name="connsiteY131" fmla="*/ 54174 h 330201"/>
                <a:gd name="connsiteX132" fmla="*/ 97728 w 258763"/>
                <a:gd name="connsiteY132" fmla="*/ 51594 h 330201"/>
                <a:gd name="connsiteX133" fmla="*/ 89946 w 258763"/>
                <a:gd name="connsiteY133" fmla="*/ 50305 h 330201"/>
                <a:gd name="connsiteX134" fmla="*/ 88649 w 258763"/>
                <a:gd name="connsiteY134" fmla="*/ 50305 h 330201"/>
                <a:gd name="connsiteX135" fmla="*/ 86054 w 258763"/>
                <a:gd name="connsiteY135" fmla="*/ 49015 h 330201"/>
                <a:gd name="connsiteX136" fmla="*/ 80866 w 258763"/>
                <a:gd name="connsiteY136" fmla="*/ 47725 h 330201"/>
                <a:gd name="connsiteX137" fmla="*/ 71786 w 258763"/>
                <a:gd name="connsiteY137" fmla="*/ 46435 h 330201"/>
                <a:gd name="connsiteX138" fmla="*/ 66598 w 258763"/>
                <a:gd name="connsiteY138" fmla="*/ 45145 h 330201"/>
                <a:gd name="connsiteX139" fmla="*/ 65301 w 258763"/>
                <a:gd name="connsiteY139" fmla="*/ 45145 h 330201"/>
                <a:gd name="connsiteX140" fmla="*/ 64003 w 258763"/>
                <a:gd name="connsiteY140" fmla="*/ 45145 h 330201"/>
                <a:gd name="connsiteX141" fmla="*/ 62706 w 258763"/>
                <a:gd name="connsiteY141" fmla="*/ 45145 h 330201"/>
                <a:gd name="connsiteX142" fmla="*/ 61409 w 258763"/>
                <a:gd name="connsiteY142" fmla="*/ 43855 h 330201"/>
                <a:gd name="connsiteX143" fmla="*/ 60112 w 258763"/>
                <a:gd name="connsiteY143" fmla="*/ 43855 h 330201"/>
                <a:gd name="connsiteX144" fmla="*/ 56221 w 258763"/>
                <a:gd name="connsiteY144" fmla="*/ 42565 h 330201"/>
                <a:gd name="connsiteX145" fmla="*/ 53627 w 258763"/>
                <a:gd name="connsiteY145" fmla="*/ 42565 h 330201"/>
                <a:gd name="connsiteX146" fmla="*/ 51032 w 258763"/>
                <a:gd name="connsiteY146" fmla="*/ 41276 h 330201"/>
                <a:gd name="connsiteX147" fmla="*/ 47141 w 258763"/>
                <a:gd name="connsiteY147" fmla="*/ 39986 h 330201"/>
                <a:gd name="connsiteX148" fmla="*/ 36764 w 258763"/>
                <a:gd name="connsiteY148" fmla="*/ 34826 h 330201"/>
                <a:gd name="connsiteX149" fmla="*/ 26387 w 258763"/>
                <a:gd name="connsiteY149" fmla="*/ 27087 h 330201"/>
                <a:gd name="connsiteX150" fmla="*/ 18605 w 258763"/>
                <a:gd name="connsiteY150" fmla="*/ 19348 h 330201"/>
                <a:gd name="connsiteX151" fmla="*/ 13416 w 258763"/>
                <a:gd name="connsiteY151" fmla="*/ 12899 h 330201"/>
                <a:gd name="connsiteX152" fmla="*/ 10822 w 258763"/>
                <a:gd name="connsiteY152" fmla="*/ 6450 h 330201"/>
                <a:gd name="connsiteX153" fmla="*/ 9525 w 258763"/>
                <a:gd name="connsiteY153" fmla="*/ 1290 h 330201"/>
                <a:gd name="connsiteX154" fmla="*/ 9525 w 258763"/>
                <a:gd name="connsiteY154" fmla="*/ 0 h 330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258763" h="330201">
                  <a:moveTo>
                    <a:pt x="43815" y="130175"/>
                  </a:moveTo>
                  <a:cubicBezTo>
                    <a:pt x="34925" y="130175"/>
                    <a:pt x="28575" y="137968"/>
                    <a:pt x="28575" y="147060"/>
                  </a:cubicBezTo>
                  <a:cubicBezTo>
                    <a:pt x="28575" y="147060"/>
                    <a:pt x="28575" y="147060"/>
                    <a:pt x="28575" y="227590"/>
                  </a:cubicBezTo>
                  <a:cubicBezTo>
                    <a:pt x="28575" y="236682"/>
                    <a:pt x="34925" y="244475"/>
                    <a:pt x="43815" y="244475"/>
                  </a:cubicBezTo>
                  <a:cubicBezTo>
                    <a:pt x="52705" y="244475"/>
                    <a:pt x="60325" y="236682"/>
                    <a:pt x="60325" y="227590"/>
                  </a:cubicBezTo>
                  <a:cubicBezTo>
                    <a:pt x="60325" y="227590"/>
                    <a:pt x="60325" y="227590"/>
                    <a:pt x="60325" y="147060"/>
                  </a:cubicBezTo>
                  <a:cubicBezTo>
                    <a:pt x="60325" y="137968"/>
                    <a:pt x="52705" y="130175"/>
                    <a:pt x="43815" y="130175"/>
                  </a:cubicBezTo>
                  <a:close/>
                  <a:moveTo>
                    <a:pt x="221457" y="98425"/>
                  </a:moveTo>
                  <a:cubicBezTo>
                    <a:pt x="215008" y="98425"/>
                    <a:pt x="211138" y="103579"/>
                    <a:pt x="211138" y="110021"/>
                  </a:cubicBezTo>
                  <a:lnTo>
                    <a:pt x="211138" y="265918"/>
                  </a:lnTo>
                  <a:cubicBezTo>
                    <a:pt x="211138" y="271072"/>
                    <a:pt x="215008" y="276225"/>
                    <a:pt x="221457" y="276225"/>
                  </a:cubicBezTo>
                  <a:cubicBezTo>
                    <a:pt x="227907" y="276225"/>
                    <a:pt x="231776" y="271072"/>
                    <a:pt x="231776" y="265918"/>
                  </a:cubicBezTo>
                  <a:cubicBezTo>
                    <a:pt x="231776" y="265918"/>
                    <a:pt x="231776" y="265918"/>
                    <a:pt x="231776" y="110021"/>
                  </a:cubicBezTo>
                  <a:cubicBezTo>
                    <a:pt x="231776" y="103579"/>
                    <a:pt x="227907" y="98425"/>
                    <a:pt x="221457" y="98425"/>
                  </a:cubicBezTo>
                  <a:close/>
                  <a:moveTo>
                    <a:pt x="80216" y="71438"/>
                  </a:moveTo>
                  <a:cubicBezTo>
                    <a:pt x="80216" y="71438"/>
                    <a:pt x="80216" y="71438"/>
                    <a:pt x="236768" y="71438"/>
                  </a:cubicBezTo>
                  <a:cubicBezTo>
                    <a:pt x="258763" y="71438"/>
                    <a:pt x="258763" y="71438"/>
                    <a:pt x="258763" y="93324"/>
                  </a:cubicBezTo>
                  <a:cubicBezTo>
                    <a:pt x="258763" y="93324"/>
                    <a:pt x="258763" y="93324"/>
                    <a:pt x="258763" y="274844"/>
                  </a:cubicBezTo>
                  <a:cubicBezTo>
                    <a:pt x="258763" y="330201"/>
                    <a:pt x="258763" y="330201"/>
                    <a:pt x="204423" y="330201"/>
                  </a:cubicBezTo>
                  <a:cubicBezTo>
                    <a:pt x="204423" y="330201"/>
                    <a:pt x="204423" y="330201"/>
                    <a:pt x="113856" y="330201"/>
                  </a:cubicBezTo>
                  <a:cubicBezTo>
                    <a:pt x="59515" y="330201"/>
                    <a:pt x="59515" y="330201"/>
                    <a:pt x="59515" y="274844"/>
                  </a:cubicBezTo>
                  <a:cubicBezTo>
                    <a:pt x="59515" y="274844"/>
                    <a:pt x="59515" y="274844"/>
                    <a:pt x="59515" y="267120"/>
                  </a:cubicBezTo>
                  <a:cubicBezTo>
                    <a:pt x="54340" y="269694"/>
                    <a:pt x="49165" y="270982"/>
                    <a:pt x="42696" y="270982"/>
                  </a:cubicBezTo>
                  <a:cubicBezTo>
                    <a:pt x="19407" y="270982"/>
                    <a:pt x="0" y="251671"/>
                    <a:pt x="0" y="227211"/>
                  </a:cubicBezTo>
                  <a:cubicBezTo>
                    <a:pt x="0" y="227211"/>
                    <a:pt x="0" y="227211"/>
                    <a:pt x="0" y="147394"/>
                  </a:cubicBezTo>
                  <a:cubicBezTo>
                    <a:pt x="0" y="122933"/>
                    <a:pt x="19407" y="103623"/>
                    <a:pt x="42696" y="103623"/>
                  </a:cubicBezTo>
                  <a:cubicBezTo>
                    <a:pt x="49165" y="103623"/>
                    <a:pt x="54340" y="104910"/>
                    <a:pt x="59515" y="107485"/>
                  </a:cubicBezTo>
                  <a:cubicBezTo>
                    <a:pt x="59515" y="107485"/>
                    <a:pt x="59515" y="107485"/>
                    <a:pt x="59515" y="93324"/>
                  </a:cubicBezTo>
                  <a:cubicBezTo>
                    <a:pt x="59515" y="71438"/>
                    <a:pt x="59515" y="71438"/>
                    <a:pt x="80216" y="71438"/>
                  </a:cubicBezTo>
                  <a:close/>
                  <a:moveTo>
                    <a:pt x="107950" y="0"/>
                  </a:moveTo>
                  <a:cubicBezTo>
                    <a:pt x="107950" y="0"/>
                    <a:pt x="107950" y="0"/>
                    <a:pt x="109247" y="1290"/>
                  </a:cubicBezTo>
                  <a:cubicBezTo>
                    <a:pt x="110544" y="1290"/>
                    <a:pt x="111841" y="2580"/>
                    <a:pt x="113139" y="2580"/>
                  </a:cubicBezTo>
                  <a:cubicBezTo>
                    <a:pt x="114436" y="3870"/>
                    <a:pt x="117030" y="3870"/>
                    <a:pt x="119624" y="5160"/>
                  </a:cubicBezTo>
                  <a:cubicBezTo>
                    <a:pt x="120921" y="6450"/>
                    <a:pt x="123515" y="6450"/>
                    <a:pt x="126110" y="7739"/>
                  </a:cubicBezTo>
                  <a:cubicBezTo>
                    <a:pt x="131298" y="10319"/>
                    <a:pt x="137784" y="11609"/>
                    <a:pt x="144269" y="12899"/>
                  </a:cubicBezTo>
                  <a:cubicBezTo>
                    <a:pt x="144269" y="12899"/>
                    <a:pt x="144269" y="12899"/>
                    <a:pt x="145566" y="12899"/>
                  </a:cubicBezTo>
                  <a:cubicBezTo>
                    <a:pt x="145566" y="12899"/>
                    <a:pt x="146863" y="12899"/>
                    <a:pt x="146863" y="14189"/>
                  </a:cubicBezTo>
                  <a:cubicBezTo>
                    <a:pt x="146863" y="14189"/>
                    <a:pt x="146863" y="14189"/>
                    <a:pt x="148161" y="14189"/>
                  </a:cubicBezTo>
                  <a:cubicBezTo>
                    <a:pt x="148161" y="14189"/>
                    <a:pt x="149458" y="14189"/>
                    <a:pt x="149458" y="14189"/>
                  </a:cubicBezTo>
                  <a:cubicBezTo>
                    <a:pt x="149458" y="14189"/>
                    <a:pt x="150755" y="14189"/>
                    <a:pt x="152052" y="14189"/>
                  </a:cubicBezTo>
                  <a:cubicBezTo>
                    <a:pt x="152052" y="15478"/>
                    <a:pt x="153349" y="15478"/>
                    <a:pt x="154646" y="15478"/>
                  </a:cubicBezTo>
                  <a:cubicBezTo>
                    <a:pt x="154646" y="15478"/>
                    <a:pt x="154646" y="15478"/>
                    <a:pt x="155943" y="15478"/>
                  </a:cubicBezTo>
                  <a:cubicBezTo>
                    <a:pt x="155943" y="15478"/>
                    <a:pt x="155943" y="15478"/>
                    <a:pt x="157240" y="15478"/>
                  </a:cubicBezTo>
                  <a:cubicBezTo>
                    <a:pt x="157240" y="15478"/>
                    <a:pt x="157240" y="15478"/>
                    <a:pt x="158537" y="16768"/>
                  </a:cubicBezTo>
                  <a:cubicBezTo>
                    <a:pt x="158537" y="16768"/>
                    <a:pt x="158537" y="16768"/>
                    <a:pt x="159835" y="16768"/>
                  </a:cubicBezTo>
                  <a:cubicBezTo>
                    <a:pt x="161132" y="16768"/>
                    <a:pt x="161132" y="16768"/>
                    <a:pt x="162429" y="16768"/>
                  </a:cubicBezTo>
                  <a:cubicBezTo>
                    <a:pt x="163726" y="16768"/>
                    <a:pt x="163726" y="16768"/>
                    <a:pt x="165023" y="18058"/>
                  </a:cubicBezTo>
                  <a:cubicBezTo>
                    <a:pt x="165023" y="18058"/>
                    <a:pt x="165023" y="18058"/>
                    <a:pt x="166320" y="18058"/>
                  </a:cubicBezTo>
                  <a:cubicBezTo>
                    <a:pt x="166320" y="18058"/>
                    <a:pt x="166320" y="18058"/>
                    <a:pt x="167617" y="18058"/>
                  </a:cubicBezTo>
                  <a:cubicBezTo>
                    <a:pt x="167617" y="18058"/>
                    <a:pt x="167617" y="18058"/>
                    <a:pt x="168914" y="18058"/>
                  </a:cubicBezTo>
                  <a:cubicBezTo>
                    <a:pt x="168914" y="18058"/>
                    <a:pt x="168914" y="18058"/>
                    <a:pt x="170211" y="18058"/>
                  </a:cubicBezTo>
                  <a:cubicBezTo>
                    <a:pt x="172806" y="19348"/>
                    <a:pt x="174103" y="19348"/>
                    <a:pt x="176697" y="20638"/>
                  </a:cubicBezTo>
                  <a:cubicBezTo>
                    <a:pt x="180588" y="21928"/>
                    <a:pt x="184480" y="23218"/>
                    <a:pt x="188371" y="24507"/>
                  </a:cubicBezTo>
                  <a:cubicBezTo>
                    <a:pt x="190965" y="25797"/>
                    <a:pt x="192262" y="25797"/>
                    <a:pt x="193559" y="27087"/>
                  </a:cubicBezTo>
                  <a:cubicBezTo>
                    <a:pt x="194856" y="28377"/>
                    <a:pt x="194856" y="28377"/>
                    <a:pt x="194856" y="28377"/>
                  </a:cubicBezTo>
                  <a:cubicBezTo>
                    <a:pt x="196154" y="28377"/>
                    <a:pt x="196154" y="28377"/>
                    <a:pt x="196154" y="29667"/>
                  </a:cubicBezTo>
                  <a:cubicBezTo>
                    <a:pt x="197451" y="29667"/>
                    <a:pt x="197451" y="29667"/>
                    <a:pt x="197451" y="29667"/>
                  </a:cubicBezTo>
                  <a:cubicBezTo>
                    <a:pt x="198748" y="29667"/>
                    <a:pt x="198748" y="30957"/>
                    <a:pt x="198748" y="30957"/>
                  </a:cubicBezTo>
                  <a:cubicBezTo>
                    <a:pt x="202639" y="33536"/>
                    <a:pt x="205233" y="36116"/>
                    <a:pt x="207828" y="38696"/>
                  </a:cubicBezTo>
                  <a:cubicBezTo>
                    <a:pt x="210422" y="41276"/>
                    <a:pt x="211719" y="45145"/>
                    <a:pt x="213016" y="47725"/>
                  </a:cubicBezTo>
                  <a:cubicBezTo>
                    <a:pt x="214313" y="50305"/>
                    <a:pt x="214313" y="52884"/>
                    <a:pt x="214313" y="55464"/>
                  </a:cubicBezTo>
                  <a:cubicBezTo>
                    <a:pt x="214313" y="56754"/>
                    <a:pt x="214313" y="56754"/>
                    <a:pt x="214313" y="58044"/>
                  </a:cubicBezTo>
                  <a:cubicBezTo>
                    <a:pt x="214313" y="58044"/>
                    <a:pt x="214313" y="59334"/>
                    <a:pt x="213016" y="59334"/>
                  </a:cubicBezTo>
                  <a:cubicBezTo>
                    <a:pt x="213016" y="59334"/>
                    <a:pt x="213016" y="59334"/>
                    <a:pt x="213016" y="60623"/>
                  </a:cubicBezTo>
                  <a:cubicBezTo>
                    <a:pt x="213016" y="61913"/>
                    <a:pt x="213016" y="61913"/>
                    <a:pt x="213016" y="61913"/>
                  </a:cubicBezTo>
                  <a:cubicBezTo>
                    <a:pt x="213016" y="61913"/>
                    <a:pt x="213016" y="61913"/>
                    <a:pt x="211719" y="60623"/>
                  </a:cubicBezTo>
                  <a:cubicBezTo>
                    <a:pt x="211719" y="60623"/>
                    <a:pt x="211719" y="59334"/>
                    <a:pt x="210422" y="59334"/>
                  </a:cubicBezTo>
                  <a:cubicBezTo>
                    <a:pt x="210422" y="59334"/>
                    <a:pt x="210422" y="58044"/>
                    <a:pt x="209125" y="58044"/>
                  </a:cubicBezTo>
                  <a:cubicBezTo>
                    <a:pt x="207828" y="56754"/>
                    <a:pt x="205233" y="55464"/>
                    <a:pt x="203936" y="54174"/>
                  </a:cubicBezTo>
                  <a:cubicBezTo>
                    <a:pt x="201342" y="54174"/>
                    <a:pt x="200045" y="52884"/>
                    <a:pt x="197451" y="51594"/>
                  </a:cubicBezTo>
                  <a:cubicBezTo>
                    <a:pt x="194856" y="51594"/>
                    <a:pt x="192262" y="50305"/>
                    <a:pt x="189668" y="50305"/>
                  </a:cubicBezTo>
                  <a:cubicBezTo>
                    <a:pt x="188371" y="50305"/>
                    <a:pt x="188371" y="50305"/>
                    <a:pt x="187074" y="50305"/>
                  </a:cubicBezTo>
                  <a:cubicBezTo>
                    <a:pt x="187074" y="49015"/>
                    <a:pt x="185777" y="49015"/>
                    <a:pt x="184480" y="49015"/>
                  </a:cubicBezTo>
                  <a:cubicBezTo>
                    <a:pt x="183182" y="49015"/>
                    <a:pt x="181885" y="49015"/>
                    <a:pt x="180588" y="47725"/>
                  </a:cubicBezTo>
                  <a:cubicBezTo>
                    <a:pt x="176697" y="47725"/>
                    <a:pt x="174103" y="47725"/>
                    <a:pt x="170211" y="46435"/>
                  </a:cubicBezTo>
                  <a:cubicBezTo>
                    <a:pt x="168914" y="46435"/>
                    <a:pt x="166320" y="45145"/>
                    <a:pt x="165023" y="45145"/>
                  </a:cubicBezTo>
                  <a:cubicBezTo>
                    <a:pt x="165023" y="45145"/>
                    <a:pt x="165023" y="45145"/>
                    <a:pt x="163726" y="45145"/>
                  </a:cubicBezTo>
                  <a:cubicBezTo>
                    <a:pt x="163726" y="45145"/>
                    <a:pt x="163726" y="45145"/>
                    <a:pt x="162429" y="45145"/>
                  </a:cubicBezTo>
                  <a:cubicBezTo>
                    <a:pt x="162429" y="45145"/>
                    <a:pt x="162429" y="45145"/>
                    <a:pt x="159835" y="43855"/>
                  </a:cubicBezTo>
                  <a:cubicBezTo>
                    <a:pt x="159835" y="43855"/>
                    <a:pt x="159835" y="43855"/>
                    <a:pt x="158537" y="43855"/>
                  </a:cubicBezTo>
                  <a:cubicBezTo>
                    <a:pt x="157240" y="43855"/>
                    <a:pt x="157240" y="43855"/>
                    <a:pt x="155943" y="42565"/>
                  </a:cubicBezTo>
                  <a:cubicBezTo>
                    <a:pt x="154646" y="42565"/>
                    <a:pt x="153349" y="42565"/>
                    <a:pt x="152052" y="42565"/>
                  </a:cubicBezTo>
                  <a:cubicBezTo>
                    <a:pt x="152052" y="41276"/>
                    <a:pt x="150755" y="41276"/>
                    <a:pt x="149458" y="41276"/>
                  </a:cubicBezTo>
                  <a:cubicBezTo>
                    <a:pt x="148161" y="41276"/>
                    <a:pt x="146863" y="39986"/>
                    <a:pt x="146863" y="39986"/>
                  </a:cubicBezTo>
                  <a:cubicBezTo>
                    <a:pt x="142972" y="38696"/>
                    <a:pt x="139081" y="36116"/>
                    <a:pt x="135189" y="34826"/>
                  </a:cubicBezTo>
                  <a:cubicBezTo>
                    <a:pt x="131298" y="32247"/>
                    <a:pt x="128704" y="29667"/>
                    <a:pt x="124813" y="27087"/>
                  </a:cubicBezTo>
                  <a:cubicBezTo>
                    <a:pt x="122218" y="24507"/>
                    <a:pt x="119624" y="21928"/>
                    <a:pt x="117030" y="19348"/>
                  </a:cubicBezTo>
                  <a:cubicBezTo>
                    <a:pt x="115733" y="16768"/>
                    <a:pt x="113139" y="15478"/>
                    <a:pt x="111841" y="12899"/>
                  </a:cubicBezTo>
                  <a:cubicBezTo>
                    <a:pt x="110544" y="10319"/>
                    <a:pt x="110544" y="7739"/>
                    <a:pt x="109247" y="6450"/>
                  </a:cubicBezTo>
                  <a:cubicBezTo>
                    <a:pt x="109247" y="3870"/>
                    <a:pt x="107950" y="2580"/>
                    <a:pt x="107950" y="1290"/>
                  </a:cubicBezTo>
                  <a:cubicBezTo>
                    <a:pt x="107950" y="1290"/>
                    <a:pt x="107950" y="0"/>
                    <a:pt x="107950" y="0"/>
                  </a:cubicBezTo>
                  <a:close/>
                  <a:moveTo>
                    <a:pt x="9525" y="0"/>
                  </a:moveTo>
                  <a:cubicBezTo>
                    <a:pt x="9525" y="0"/>
                    <a:pt x="9525" y="0"/>
                    <a:pt x="10822" y="1290"/>
                  </a:cubicBezTo>
                  <a:cubicBezTo>
                    <a:pt x="12119" y="1290"/>
                    <a:pt x="12119" y="2580"/>
                    <a:pt x="14713" y="2580"/>
                  </a:cubicBezTo>
                  <a:cubicBezTo>
                    <a:pt x="16010" y="3870"/>
                    <a:pt x="17308" y="3870"/>
                    <a:pt x="19902" y="5160"/>
                  </a:cubicBezTo>
                  <a:cubicBezTo>
                    <a:pt x="22496" y="6450"/>
                    <a:pt x="25090" y="6450"/>
                    <a:pt x="27684" y="7739"/>
                  </a:cubicBezTo>
                  <a:cubicBezTo>
                    <a:pt x="32873" y="9029"/>
                    <a:pt x="39358" y="11609"/>
                    <a:pt x="45844" y="12899"/>
                  </a:cubicBezTo>
                  <a:cubicBezTo>
                    <a:pt x="45844" y="12899"/>
                    <a:pt x="45844" y="12899"/>
                    <a:pt x="47141" y="12899"/>
                  </a:cubicBezTo>
                  <a:cubicBezTo>
                    <a:pt x="47141" y="12899"/>
                    <a:pt x="47141" y="12899"/>
                    <a:pt x="48438" y="12899"/>
                  </a:cubicBezTo>
                  <a:cubicBezTo>
                    <a:pt x="48438" y="12899"/>
                    <a:pt x="48438" y="12899"/>
                    <a:pt x="48438" y="14189"/>
                  </a:cubicBezTo>
                  <a:cubicBezTo>
                    <a:pt x="49735" y="14189"/>
                    <a:pt x="49735" y="14189"/>
                    <a:pt x="49735" y="14189"/>
                  </a:cubicBezTo>
                  <a:cubicBezTo>
                    <a:pt x="51032" y="14189"/>
                    <a:pt x="52329" y="14189"/>
                    <a:pt x="52329" y="14189"/>
                  </a:cubicBezTo>
                  <a:cubicBezTo>
                    <a:pt x="53627" y="15478"/>
                    <a:pt x="54924" y="15478"/>
                    <a:pt x="54924" y="15478"/>
                  </a:cubicBezTo>
                  <a:cubicBezTo>
                    <a:pt x="56221" y="15478"/>
                    <a:pt x="56221" y="15478"/>
                    <a:pt x="56221" y="15478"/>
                  </a:cubicBezTo>
                  <a:cubicBezTo>
                    <a:pt x="57518" y="15478"/>
                    <a:pt x="57518" y="15478"/>
                    <a:pt x="57518" y="15478"/>
                  </a:cubicBezTo>
                  <a:cubicBezTo>
                    <a:pt x="58815" y="15478"/>
                    <a:pt x="58815" y="15478"/>
                    <a:pt x="58815" y="15478"/>
                  </a:cubicBezTo>
                  <a:cubicBezTo>
                    <a:pt x="60112" y="16768"/>
                    <a:pt x="60112" y="16768"/>
                    <a:pt x="60112" y="16768"/>
                  </a:cubicBezTo>
                  <a:cubicBezTo>
                    <a:pt x="61409" y="16768"/>
                    <a:pt x="62706" y="16768"/>
                    <a:pt x="62706" y="16768"/>
                  </a:cubicBezTo>
                  <a:cubicBezTo>
                    <a:pt x="64003" y="16768"/>
                    <a:pt x="65301" y="16768"/>
                    <a:pt x="65301" y="18058"/>
                  </a:cubicBezTo>
                  <a:cubicBezTo>
                    <a:pt x="65301" y="18058"/>
                    <a:pt x="65301" y="18058"/>
                    <a:pt x="66598" y="18058"/>
                  </a:cubicBezTo>
                  <a:cubicBezTo>
                    <a:pt x="66598" y="18058"/>
                    <a:pt x="66598" y="18058"/>
                    <a:pt x="69192" y="18058"/>
                  </a:cubicBezTo>
                  <a:cubicBezTo>
                    <a:pt x="69192" y="18058"/>
                    <a:pt x="69192" y="18058"/>
                    <a:pt x="70489" y="18058"/>
                  </a:cubicBezTo>
                  <a:cubicBezTo>
                    <a:pt x="70489" y="18058"/>
                    <a:pt x="70489" y="18058"/>
                    <a:pt x="71786" y="18058"/>
                  </a:cubicBezTo>
                  <a:cubicBezTo>
                    <a:pt x="73083" y="19348"/>
                    <a:pt x="75677" y="19348"/>
                    <a:pt x="76975" y="20638"/>
                  </a:cubicBezTo>
                  <a:cubicBezTo>
                    <a:pt x="82163" y="20638"/>
                    <a:pt x="86054" y="23218"/>
                    <a:pt x="89946" y="24507"/>
                  </a:cubicBezTo>
                  <a:cubicBezTo>
                    <a:pt x="91243" y="25797"/>
                    <a:pt x="93837" y="25797"/>
                    <a:pt x="95134" y="27087"/>
                  </a:cubicBezTo>
                  <a:cubicBezTo>
                    <a:pt x="95134" y="27087"/>
                    <a:pt x="96431" y="28377"/>
                    <a:pt x="96431" y="28377"/>
                  </a:cubicBezTo>
                  <a:cubicBezTo>
                    <a:pt x="96431" y="28377"/>
                    <a:pt x="97728" y="28377"/>
                    <a:pt x="97728" y="28377"/>
                  </a:cubicBezTo>
                  <a:cubicBezTo>
                    <a:pt x="97728" y="29667"/>
                    <a:pt x="99025" y="29667"/>
                    <a:pt x="99025" y="29667"/>
                  </a:cubicBezTo>
                  <a:cubicBezTo>
                    <a:pt x="99025" y="29667"/>
                    <a:pt x="100323" y="30957"/>
                    <a:pt x="100323" y="30957"/>
                  </a:cubicBezTo>
                  <a:cubicBezTo>
                    <a:pt x="102917" y="33536"/>
                    <a:pt x="106808" y="36116"/>
                    <a:pt x="108105" y="38696"/>
                  </a:cubicBezTo>
                  <a:cubicBezTo>
                    <a:pt x="110700" y="41276"/>
                    <a:pt x="111997" y="45145"/>
                    <a:pt x="113294" y="47725"/>
                  </a:cubicBezTo>
                  <a:cubicBezTo>
                    <a:pt x="114591" y="50305"/>
                    <a:pt x="115888" y="52884"/>
                    <a:pt x="114591" y="55464"/>
                  </a:cubicBezTo>
                  <a:cubicBezTo>
                    <a:pt x="114591" y="56754"/>
                    <a:pt x="114591" y="56754"/>
                    <a:pt x="114591" y="58044"/>
                  </a:cubicBezTo>
                  <a:cubicBezTo>
                    <a:pt x="114591" y="58044"/>
                    <a:pt x="114591" y="59334"/>
                    <a:pt x="114591" y="59334"/>
                  </a:cubicBezTo>
                  <a:cubicBezTo>
                    <a:pt x="114591" y="59334"/>
                    <a:pt x="114591" y="59334"/>
                    <a:pt x="114591" y="60623"/>
                  </a:cubicBezTo>
                  <a:cubicBezTo>
                    <a:pt x="114591" y="60623"/>
                    <a:pt x="113294" y="60623"/>
                    <a:pt x="113294" y="61913"/>
                  </a:cubicBezTo>
                  <a:cubicBezTo>
                    <a:pt x="113294" y="60623"/>
                    <a:pt x="113294" y="60623"/>
                    <a:pt x="111997" y="60623"/>
                  </a:cubicBezTo>
                  <a:cubicBezTo>
                    <a:pt x="111997" y="60623"/>
                    <a:pt x="111997" y="59334"/>
                    <a:pt x="111997" y="59334"/>
                  </a:cubicBezTo>
                  <a:cubicBezTo>
                    <a:pt x="110700" y="59334"/>
                    <a:pt x="110700" y="58044"/>
                    <a:pt x="110700" y="58044"/>
                  </a:cubicBezTo>
                  <a:cubicBezTo>
                    <a:pt x="110700" y="58044"/>
                    <a:pt x="110700" y="58044"/>
                    <a:pt x="109403" y="58044"/>
                  </a:cubicBezTo>
                  <a:cubicBezTo>
                    <a:pt x="108105" y="56754"/>
                    <a:pt x="106808" y="55464"/>
                    <a:pt x="104214" y="54174"/>
                  </a:cubicBezTo>
                  <a:cubicBezTo>
                    <a:pt x="102917" y="54174"/>
                    <a:pt x="100323" y="52884"/>
                    <a:pt x="97728" y="51594"/>
                  </a:cubicBezTo>
                  <a:cubicBezTo>
                    <a:pt x="96431" y="51594"/>
                    <a:pt x="93837" y="50305"/>
                    <a:pt x="89946" y="50305"/>
                  </a:cubicBezTo>
                  <a:cubicBezTo>
                    <a:pt x="89946" y="50305"/>
                    <a:pt x="88649" y="50305"/>
                    <a:pt x="88649" y="50305"/>
                  </a:cubicBezTo>
                  <a:cubicBezTo>
                    <a:pt x="87351" y="49015"/>
                    <a:pt x="87351" y="49015"/>
                    <a:pt x="86054" y="49015"/>
                  </a:cubicBezTo>
                  <a:cubicBezTo>
                    <a:pt x="84757" y="49015"/>
                    <a:pt x="83460" y="49015"/>
                    <a:pt x="80866" y="47725"/>
                  </a:cubicBezTo>
                  <a:cubicBezTo>
                    <a:pt x="78272" y="47725"/>
                    <a:pt x="74380" y="47725"/>
                    <a:pt x="71786" y="46435"/>
                  </a:cubicBezTo>
                  <a:cubicBezTo>
                    <a:pt x="69192" y="46435"/>
                    <a:pt x="67895" y="45145"/>
                    <a:pt x="66598" y="45145"/>
                  </a:cubicBezTo>
                  <a:cubicBezTo>
                    <a:pt x="66598" y="45145"/>
                    <a:pt x="66598" y="45145"/>
                    <a:pt x="65301" y="45145"/>
                  </a:cubicBezTo>
                  <a:cubicBezTo>
                    <a:pt x="65301" y="45145"/>
                    <a:pt x="65301" y="45145"/>
                    <a:pt x="64003" y="45145"/>
                  </a:cubicBezTo>
                  <a:cubicBezTo>
                    <a:pt x="64003" y="45145"/>
                    <a:pt x="64003" y="45145"/>
                    <a:pt x="62706" y="45145"/>
                  </a:cubicBezTo>
                  <a:cubicBezTo>
                    <a:pt x="62706" y="45145"/>
                    <a:pt x="62706" y="45145"/>
                    <a:pt x="61409" y="43855"/>
                  </a:cubicBezTo>
                  <a:cubicBezTo>
                    <a:pt x="61409" y="43855"/>
                    <a:pt x="61409" y="43855"/>
                    <a:pt x="60112" y="43855"/>
                  </a:cubicBezTo>
                  <a:cubicBezTo>
                    <a:pt x="58815" y="43855"/>
                    <a:pt x="57518" y="43855"/>
                    <a:pt x="56221" y="42565"/>
                  </a:cubicBezTo>
                  <a:cubicBezTo>
                    <a:pt x="56221" y="42565"/>
                    <a:pt x="54924" y="42565"/>
                    <a:pt x="53627" y="42565"/>
                  </a:cubicBezTo>
                  <a:cubicBezTo>
                    <a:pt x="52329" y="41276"/>
                    <a:pt x="51032" y="41276"/>
                    <a:pt x="51032" y="41276"/>
                  </a:cubicBezTo>
                  <a:cubicBezTo>
                    <a:pt x="49735" y="41276"/>
                    <a:pt x="48438" y="39986"/>
                    <a:pt x="47141" y="39986"/>
                  </a:cubicBezTo>
                  <a:cubicBezTo>
                    <a:pt x="43250" y="38696"/>
                    <a:pt x="39358" y="36116"/>
                    <a:pt x="36764" y="34826"/>
                  </a:cubicBezTo>
                  <a:cubicBezTo>
                    <a:pt x="32873" y="32247"/>
                    <a:pt x="28982" y="29667"/>
                    <a:pt x="26387" y="27087"/>
                  </a:cubicBezTo>
                  <a:cubicBezTo>
                    <a:pt x="23793" y="24507"/>
                    <a:pt x="21199" y="21928"/>
                    <a:pt x="18605" y="19348"/>
                  </a:cubicBezTo>
                  <a:cubicBezTo>
                    <a:pt x="16010" y="18058"/>
                    <a:pt x="14713" y="15478"/>
                    <a:pt x="13416" y="12899"/>
                  </a:cubicBezTo>
                  <a:cubicBezTo>
                    <a:pt x="12119" y="10319"/>
                    <a:pt x="10822" y="7739"/>
                    <a:pt x="10822" y="6450"/>
                  </a:cubicBezTo>
                  <a:cubicBezTo>
                    <a:pt x="9525" y="3870"/>
                    <a:pt x="9525" y="2580"/>
                    <a:pt x="9525" y="1290"/>
                  </a:cubicBezTo>
                  <a:cubicBezTo>
                    <a:pt x="9525" y="0"/>
                    <a:pt x="9525" y="0"/>
                    <a:pt x="95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 dirty="0">
                <a:latin typeface="Noto Sans S Chinese Light" panose="020B0300000000000000" pitchFamily="34" charset="-122"/>
              </a:endParaRPr>
            </a:p>
          </p:txBody>
        </p:sp>
      </p:grpSp>
      <p:sp>
        <p:nvSpPr>
          <p:cNvPr id="14" name="任意多边形: 形状 13"/>
          <p:cNvSpPr/>
          <p:nvPr/>
        </p:nvSpPr>
        <p:spPr bwMode="auto">
          <a:xfrm>
            <a:off x="5491480" y="1842770"/>
            <a:ext cx="1209040" cy="1215390"/>
          </a:xfrm>
          <a:custGeom>
            <a:avLst/>
            <a:gdLst>
              <a:gd name="T0" fmla="*/ 1285 w 2570"/>
              <a:gd name="T1" fmla="*/ 0 h 2569"/>
              <a:gd name="T2" fmla="*/ 1285 w 2570"/>
              <a:gd name="T3" fmla="*/ 0 h 2569"/>
              <a:gd name="T4" fmla="*/ 0 w 2570"/>
              <a:gd name="T5" fmla="*/ 1284 h 2569"/>
              <a:gd name="T6" fmla="*/ 1285 w 2570"/>
              <a:gd name="T7" fmla="*/ 2569 h 2569"/>
              <a:gd name="T8" fmla="*/ 2570 w 2570"/>
              <a:gd name="T9" fmla="*/ 1284 h 2569"/>
              <a:gd name="T10" fmla="*/ 1285 w 2570"/>
              <a:gd name="T11" fmla="*/ 0 h 2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70" h="2569">
                <a:moveTo>
                  <a:pt x="1285" y="0"/>
                </a:moveTo>
                <a:lnTo>
                  <a:pt x="1285" y="0"/>
                </a:lnTo>
                <a:cubicBezTo>
                  <a:pt x="575" y="0"/>
                  <a:pt x="0" y="574"/>
                  <a:pt x="0" y="1284"/>
                </a:cubicBezTo>
                <a:cubicBezTo>
                  <a:pt x="0" y="1994"/>
                  <a:pt x="575" y="2569"/>
                  <a:pt x="1285" y="2569"/>
                </a:cubicBezTo>
                <a:cubicBezTo>
                  <a:pt x="1995" y="2569"/>
                  <a:pt x="2570" y="1994"/>
                  <a:pt x="2570" y="1284"/>
                </a:cubicBezTo>
                <a:cubicBezTo>
                  <a:pt x="2570" y="574"/>
                  <a:pt x="1995" y="0"/>
                  <a:pt x="1285" y="0"/>
                </a:cubicBezTo>
                <a:close/>
              </a:path>
            </a:pathLst>
          </a:custGeom>
          <a:solidFill>
            <a:srgbClr val="2A3E92"/>
          </a:solidFill>
          <a:ln w="19050">
            <a:noFill/>
            <a:prstDash val="solid"/>
            <a:round/>
          </a:ln>
        </p:spPr>
        <p:txBody>
          <a:bodyPr anchor="ctr"/>
          <a:lstStyle/>
          <a:p>
            <a:pPr algn="ctr"/>
            <a:endParaRPr sz="2400" dirty="0">
              <a:latin typeface="Noto Sans S Chinese Light" panose="020B0300000000000000" pitchFamily="34" charset="-122"/>
            </a:endParaRPr>
          </a:p>
        </p:txBody>
      </p:sp>
      <p:sp>
        <p:nvSpPr>
          <p:cNvPr id="15" name="任意多边形: 形状 14"/>
          <p:cNvSpPr/>
          <p:nvPr/>
        </p:nvSpPr>
        <p:spPr bwMode="auto">
          <a:xfrm>
            <a:off x="5821680" y="2167255"/>
            <a:ext cx="594360" cy="566420"/>
          </a:xfrm>
          <a:custGeom>
            <a:avLst/>
            <a:gdLst>
              <a:gd name="connsiteX0" fmla="*/ 101402 w 331788"/>
              <a:gd name="connsiteY0" fmla="*/ 200025 h 315913"/>
              <a:gd name="connsiteX1" fmla="*/ 93663 w 331788"/>
              <a:gd name="connsiteY1" fmla="*/ 207840 h 315913"/>
              <a:gd name="connsiteX2" fmla="*/ 93663 w 331788"/>
              <a:gd name="connsiteY2" fmla="*/ 301625 h 315913"/>
              <a:gd name="connsiteX3" fmla="*/ 137518 w 331788"/>
              <a:gd name="connsiteY3" fmla="*/ 301625 h 315913"/>
              <a:gd name="connsiteX4" fmla="*/ 137518 w 331788"/>
              <a:gd name="connsiteY4" fmla="*/ 250825 h 315913"/>
              <a:gd name="connsiteX5" fmla="*/ 143967 w 331788"/>
              <a:gd name="connsiteY5" fmla="*/ 244312 h 315913"/>
              <a:gd name="connsiteX6" fmla="*/ 187822 w 331788"/>
              <a:gd name="connsiteY6" fmla="*/ 244312 h 315913"/>
              <a:gd name="connsiteX7" fmla="*/ 194271 w 331788"/>
              <a:gd name="connsiteY7" fmla="*/ 250825 h 315913"/>
              <a:gd name="connsiteX8" fmla="*/ 194271 w 331788"/>
              <a:gd name="connsiteY8" fmla="*/ 301625 h 315913"/>
              <a:gd name="connsiteX9" fmla="*/ 230387 w 331788"/>
              <a:gd name="connsiteY9" fmla="*/ 301625 h 315913"/>
              <a:gd name="connsiteX10" fmla="*/ 238126 w 331788"/>
              <a:gd name="connsiteY10" fmla="*/ 295112 h 315913"/>
              <a:gd name="connsiteX11" fmla="*/ 238126 w 331788"/>
              <a:gd name="connsiteY11" fmla="*/ 207840 h 315913"/>
              <a:gd name="connsiteX12" fmla="*/ 230387 w 331788"/>
              <a:gd name="connsiteY12" fmla="*/ 200025 h 315913"/>
              <a:gd name="connsiteX13" fmla="*/ 101402 w 331788"/>
              <a:gd name="connsiteY13" fmla="*/ 200025 h 315913"/>
              <a:gd name="connsiteX14" fmla="*/ 258908 w 331788"/>
              <a:gd name="connsiteY14" fmla="*/ 122237 h 315913"/>
              <a:gd name="connsiteX15" fmla="*/ 252413 w 331788"/>
              <a:gd name="connsiteY15" fmla="*/ 129801 h 315913"/>
              <a:gd name="connsiteX16" fmla="*/ 252413 w 331788"/>
              <a:gd name="connsiteY16" fmla="*/ 157536 h 315913"/>
              <a:gd name="connsiteX17" fmla="*/ 258908 w 331788"/>
              <a:gd name="connsiteY17" fmla="*/ 165100 h 315913"/>
              <a:gd name="connsiteX18" fmla="*/ 266701 w 331788"/>
              <a:gd name="connsiteY18" fmla="*/ 157536 h 315913"/>
              <a:gd name="connsiteX19" fmla="*/ 266701 w 331788"/>
              <a:gd name="connsiteY19" fmla="*/ 129801 h 315913"/>
              <a:gd name="connsiteX20" fmla="*/ 258908 w 331788"/>
              <a:gd name="connsiteY20" fmla="*/ 122237 h 315913"/>
              <a:gd name="connsiteX21" fmla="*/ 230332 w 331788"/>
              <a:gd name="connsiteY21" fmla="*/ 122237 h 315913"/>
              <a:gd name="connsiteX22" fmla="*/ 223838 w 331788"/>
              <a:gd name="connsiteY22" fmla="*/ 129801 h 315913"/>
              <a:gd name="connsiteX23" fmla="*/ 223838 w 331788"/>
              <a:gd name="connsiteY23" fmla="*/ 157536 h 315913"/>
              <a:gd name="connsiteX24" fmla="*/ 230332 w 331788"/>
              <a:gd name="connsiteY24" fmla="*/ 165100 h 315913"/>
              <a:gd name="connsiteX25" fmla="*/ 238126 w 331788"/>
              <a:gd name="connsiteY25" fmla="*/ 157536 h 315913"/>
              <a:gd name="connsiteX26" fmla="*/ 238126 w 331788"/>
              <a:gd name="connsiteY26" fmla="*/ 129801 h 315913"/>
              <a:gd name="connsiteX27" fmla="*/ 230332 w 331788"/>
              <a:gd name="connsiteY27" fmla="*/ 122237 h 315913"/>
              <a:gd name="connsiteX28" fmla="*/ 201468 w 331788"/>
              <a:gd name="connsiteY28" fmla="*/ 122237 h 315913"/>
              <a:gd name="connsiteX29" fmla="*/ 193675 w 331788"/>
              <a:gd name="connsiteY29" fmla="*/ 129801 h 315913"/>
              <a:gd name="connsiteX30" fmla="*/ 193675 w 331788"/>
              <a:gd name="connsiteY30" fmla="*/ 157536 h 315913"/>
              <a:gd name="connsiteX31" fmla="*/ 201468 w 331788"/>
              <a:gd name="connsiteY31" fmla="*/ 165100 h 315913"/>
              <a:gd name="connsiteX32" fmla="*/ 207963 w 331788"/>
              <a:gd name="connsiteY32" fmla="*/ 157536 h 315913"/>
              <a:gd name="connsiteX33" fmla="*/ 207963 w 331788"/>
              <a:gd name="connsiteY33" fmla="*/ 129801 h 315913"/>
              <a:gd name="connsiteX34" fmla="*/ 201468 w 331788"/>
              <a:gd name="connsiteY34" fmla="*/ 122237 h 315913"/>
              <a:gd name="connsiteX35" fmla="*/ 128732 w 331788"/>
              <a:gd name="connsiteY35" fmla="*/ 122237 h 315913"/>
              <a:gd name="connsiteX36" fmla="*/ 122238 w 331788"/>
              <a:gd name="connsiteY36" fmla="*/ 129801 h 315913"/>
              <a:gd name="connsiteX37" fmla="*/ 122238 w 331788"/>
              <a:gd name="connsiteY37" fmla="*/ 157536 h 315913"/>
              <a:gd name="connsiteX38" fmla="*/ 128732 w 331788"/>
              <a:gd name="connsiteY38" fmla="*/ 165100 h 315913"/>
              <a:gd name="connsiteX39" fmla="*/ 136526 w 331788"/>
              <a:gd name="connsiteY39" fmla="*/ 157536 h 315913"/>
              <a:gd name="connsiteX40" fmla="*/ 136526 w 331788"/>
              <a:gd name="connsiteY40" fmla="*/ 129801 h 315913"/>
              <a:gd name="connsiteX41" fmla="*/ 128732 w 331788"/>
              <a:gd name="connsiteY41" fmla="*/ 122237 h 315913"/>
              <a:gd name="connsiteX42" fmla="*/ 101456 w 331788"/>
              <a:gd name="connsiteY42" fmla="*/ 122237 h 315913"/>
              <a:gd name="connsiteX43" fmla="*/ 93663 w 331788"/>
              <a:gd name="connsiteY43" fmla="*/ 129801 h 315913"/>
              <a:gd name="connsiteX44" fmla="*/ 93663 w 331788"/>
              <a:gd name="connsiteY44" fmla="*/ 157536 h 315913"/>
              <a:gd name="connsiteX45" fmla="*/ 101456 w 331788"/>
              <a:gd name="connsiteY45" fmla="*/ 165100 h 315913"/>
              <a:gd name="connsiteX46" fmla="*/ 107951 w 331788"/>
              <a:gd name="connsiteY46" fmla="*/ 157536 h 315913"/>
              <a:gd name="connsiteX47" fmla="*/ 107951 w 331788"/>
              <a:gd name="connsiteY47" fmla="*/ 129801 h 315913"/>
              <a:gd name="connsiteX48" fmla="*/ 101456 w 331788"/>
              <a:gd name="connsiteY48" fmla="*/ 122237 h 315913"/>
              <a:gd name="connsiteX49" fmla="*/ 72881 w 331788"/>
              <a:gd name="connsiteY49" fmla="*/ 122237 h 315913"/>
              <a:gd name="connsiteX50" fmla="*/ 65088 w 331788"/>
              <a:gd name="connsiteY50" fmla="*/ 129801 h 315913"/>
              <a:gd name="connsiteX51" fmla="*/ 65088 w 331788"/>
              <a:gd name="connsiteY51" fmla="*/ 157536 h 315913"/>
              <a:gd name="connsiteX52" fmla="*/ 72881 w 331788"/>
              <a:gd name="connsiteY52" fmla="*/ 165100 h 315913"/>
              <a:gd name="connsiteX53" fmla="*/ 79376 w 331788"/>
              <a:gd name="connsiteY53" fmla="*/ 157536 h 315913"/>
              <a:gd name="connsiteX54" fmla="*/ 79376 w 331788"/>
              <a:gd name="connsiteY54" fmla="*/ 129801 h 315913"/>
              <a:gd name="connsiteX55" fmla="*/ 72881 w 331788"/>
              <a:gd name="connsiteY55" fmla="*/ 122237 h 315913"/>
              <a:gd name="connsiteX56" fmla="*/ 258908 w 331788"/>
              <a:gd name="connsiteY56" fmla="*/ 65087 h 315913"/>
              <a:gd name="connsiteX57" fmla="*/ 252413 w 331788"/>
              <a:gd name="connsiteY57" fmla="*/ 71581 h 315913"/>
              <a:gd name="connsiteX58" fmla="*/ 252413 w 331788"/>
              <a:gd name="connsiteY58" fmla="*/ 100157 h 315913"/>
              <a:gd name="connsiteX59" fmla="*/ 258908 w 331788"/>
              <a:gd name="connsiteY59" fmla="*/ 107950 h 315913"/>
              <a:gd name="connsiteX60" fmla="*/ 266701 w 331788"/>
              <a:gd name="connsiteY60" fmla="*/ 100157 h 315913"/>
              <a:gd name="connsiteX61" fmla="*/ 266701 w 331788"/>
              <a:gd name="connsiteY61" fmla="*/ 71581 h 315913"/>
              <a:gd name="connsiteX62" fmla="*/ 258908 w 331788"/>
              <a:gd name="connsiteY62" fmla="*/ 65087 h 315913"/>
              <a:gd name="connsiteX63" fmla="*/ 230332 w 331788"/>
              <a:gd name="connsiteY63" fmla="*/ 65087 h 315913"/>
              <a:gd name="connsiteX64" fmla="*/ 223838 w 331788"/>
              <a:gd name="connsiteY64" fmla="*/ 71581 h 315913"/>
              <a:gd name="connsiteX65" fmla="*/ 223838 w 331788"/>
              <a:gd name="connsiteY65" fmla="*/ 100157 h 315913"/>
              <a:gd name="connsiteX66" fmla="*/ 230332 w 331788"/>
              <a:gd name="connsiteY66" fmla="*/ 107950 h 315913"/>
              <a:gd name="connsiteX67" fmla="*/ 238126 w 331788"/>
              <a:gd name="connsiteY67" fmla="*/ 100157 h 315913"/>
              <a:gd name="connsiteX68" fmla="*/ 238126 w 331788"/>
              <a:gd name="connsiteY68" fmla="*/ 71581 h 315913"/>
              <a:gd name="connsiteX69" fmla="*/ 230332 w 331788"/>
              <a:gd name="connsiteY69" fmla="*/ 65087 h 315913"/>
              <a:gd name="connsiteX70" fmla="*/ 201468 w 331788"/>
              <a:gd name="connsiteY70" fmla="*/ 65087 h 315913"/>
              <a:gd name="connsiteX71" fmla="*/ 193675 w 331788"/>
              <a:gd name="connsiteY71" fmla="*/ 71581 h 315913"/>
              <a:gd name="connsiteX72" fmla="*/ 193675 w 331788"/>
              <a:gd name="connsiteY72" fmla="*/ 100157 h 315913"/>
              <a:gd name="connsiteX73" fmla="*/ 201468 w 331788"/>
              <a:gd name="connsiteY73" fmla="*/ 107950 h 315913"/>
              <a:gd name="connsiteX74" fmla="*/ 207963 w 331788"/>
              <a:gd name="connsiteY74" fmla="*/ 100157 h 315913"/>
              <a:gd name="connsiteX75" fmla="*/ 207963 w 331788"/>
              <a:gd name="connsiteY75" fmla="*/ 71581 h 315913"/>
              <a:gd name="connsiteX76" fmla="*/ 201468 w 331788"/>
              <a:gd name="connsiteY76" fmla="*/ 65087 h 315913"/>
              <a:gd name="connsiteX77" fmla="*/ 128732 w 331788"/>
              <a:gd name="connsiteY77" fmla="*/ 65087 h 315913"/>
              <a:gd name="connsiteX78" fmla="*/ 122238 w 331788"/>
              <a:gd name="connsiteY78" fmla="*/ 71581 h 315913"/>
              <a:gd name="connsiteX79" fmla="*/ 122238 w 331788"/>
              <a:gd name="connsiteY79" fmla="*/ 100157 h 315913"/>
              <a:gd name="connsiteX80" fmla="*/ 128732 w 331788"/>
              <a:gd name="connsiteY80" fmla="*/ 107950 h 315913"/>
              <a:gd name="connsiteX81" fmla="*/ 136526 w 331788"/>
              <a:gd name="connsiteY81" fmla="*/ 100157 h 315913"/>
              <a:gd name="connsiteX82" fmla="*/ 136526 w 331788"/>
              <a:gd name="connsiteY82" fmla="*/ 71581 h 315913"/>
              <a:gd name="connsiteX83" fmla="*/ 128732 w 331788"/>
              <a:gd name="connsiteY83" fmla="*/ 65087 h 315913"/>
              <a:gd name="connsiteX84" fmla="*/ 101456 w 331788"/>
              <a:gd name="connsiteY84" fmla="*/ 65087 h 315913"/>
              <a:gd name="connsiteX85" fmla="*/ 93663 w 331788"/>
              <a:gd name="connsiteY85" fmla="*/ 71581 h 315913"/>
              <a:gd name="connsiteX86" fmla="*/ 93663 w 331788"/>
              <a:gd name="connsiteY86" fmla="*/ 100157 h 315913"/>
              <a:gd name="connsiteX87" fmla="*/ 101456 w 331788"/>
              <a:gd name="connsiteY87" fmla="*/ 107950 h 315913"/>
              <a:gd name="connsiteX88" fmla="*/ 107951 w 331788"/>
              <a:gd name="connsiteY88" fmla="*/ 100157 h 315913"/>
              <a:gd name="connsiteX89" fmla="*/ 107951 w 331788"/>
              <a:gd name="connsiteY89" fmla="*/ 71581 h 315913"/>
              <a:gd name="connsiteX90" fmla="*/ 101456 w 331788"/>
              <a:gd name="connsiteY90" fmla="*/ 65087 h 315913"/>
              <a:gd name="connsiteX91" fmla="*/ 72881 w 331788"/>
              <a:gd name="connsiteY91" fmla="*/ 65087 h 315913"/>
              <a:gd name="connsiteX92" fmla="*/ 65088 w 331788"/>
              <a:gd name="connsiteY92" fmla="*/ 71581 h 315913"/>
              <a:gd name="connsiteX93" fmla="*/ 65088 w 331788"/>
              <a:gd name="connsiteY93" fmla="*/ 100157 h 315913"/>
              <a:gd name="connsiteX94" fmla="*/ 72881 w 331788"/>
              <a:gd name="connsiteY94" fmla="*/ 107950 h 315913"/>
              <a:gd name="connsiteX95" fmla="*/ 79376 w 331788"/>
              <a:gd name="connsiteY95" fmla="*/ 100157 h 315913"/>
              <a:gd name="connsiteX96" fmla="*/ 79376 w 331788"/>
              <a:gd name="connsiteY96" fmla="*/ 71581 h 315913"/>
              <a:gd name="connsiteX97" fmla="*/ 72881 w 331788"/>
              <a:gd name="connsiteY97" fmla="*/ 65087 h 315913"/>
              <a:gd name="connsiteX98" fmla="*/ 107950 w 331788"/>
              <a:gd name="connsiteY98" fmla="*/ 14287 h 315913"/>
              <a:gd name="connsiteX99" fmla="*/ 107950 w 331788"/>
              <a:gd name="connsiteY99" fmla="*/ 28575 h 315913"/>
              <a:gd name="connsiteX100" fmla="*/ 223838 w 331788"/>
              <a:gd name="connsiteY100" fmla="*/ 28575 h 315913"/>
              <a:gd name="connsiteX101" fmla="*/ 223838 w 331788"/>
              <a:gd name="connsiteY101" fmla="*/ 14287 h 315913"/>
              <a:gd name="connsiteX102" fmla="*/ 64802 w 331788"/>
              <a:gd name="connsiteY102" fmla="*/ 0 h 315913"/>
              <a:gd name="connsiteX103" fmla="*/ 266986 w 331788"/>
              <a:gd name="connsiteY103" fmla="*/ 0 h 315913"/>
              <a:gd name="connsiteX104" fmla="*/ 273466 w 331788"/>
              <a:gd name="connsiteY104" fmla="*/ 6474 h 315913"/>
              <a:gd name="connsiteX105" fmla="*/ 266986 w 331788"/>
              <a:gd name="connsiteY105" fmla="*/ 14242 h 315913"/>
              <a:gd name="connsiteX106" fmla="*/ 238472 w 331788"/>
              <a:gd name="connsiteY106" fmla="*/ 14242 h 315913"/>
              <a:gd name="connsiteX107" fmla="*/ 238472 w 331788"/>
              <a:gd name="connsiteY107" fmla="*/ 28484 h 315913"/>
              <a:gd name="connsiteX108" fmla="*/ 303275 w 331788"/>
              <a:gd name="connsiteY108" fmla="*/ 28484 h 315913"/>
              <a:gd name="connsiteX109" fmla="*/ 309755 w 331788"/>
              <a:gd name="connsiteY109" fmla="*/ 34958 h 315913"/>
              <a:gd name="connsiteX110" fmla="*/ 309755 w 331788"/>
              <a:gd name="connsiteY110" fmla="*/ 301671 h 315913"/>
              <a:gd name="connsiteX111" fmla="*/ 324012 w 331788"/>
              <a:gd name="connsiteY111" fmla="*/ 301671 h 315913"/>
              <a:gd name="connsiteX112" fmla="*/ 331788 w 331788"/>
              <a:gd name="connsiteY112" fmla="*/ 309439 h 315913"/>
              <a:gd name="connsiteX113" fmla="*/ 324012 w 331788"/>
              <a:gd name="connsiteY113" fmla="*/ 315913 h 315913"/>
              <a:gd name="connsiteX114" fmla="*/ 7776 w 331788"/>
              <a:gd name="connsiteY114" fmla="*/ 315913 h 315913"/>
              <a:gd name="connsiteX115" fmla="*/ 0 w 331788"/>
              <a:gd name="connsiteY115" fmla="*/ 309439 h 315913"/>
              <a:gd name="connsiteX116" fmla="*/ 7776 w 331788"/>
              <a:gd name="connsiteY116" fmla="*/ 301671 h 315913"/>
              <a:gd name="connsiteX117" fmla="*/ 22033 w 331788"/>
              <a:gd name="connsiteY117" fmla="*/ 301671 h 315913"/>
              <a:gd name="connsiteX118" fmla="*/ 22033 w 331788"/>
              <a:gd name="connsiteY118" fmla="*/ 34958 h 315913"/>
              <a:gd name="connsiteX119" fmla="*/ 28513 w 331788"/>
              <a:gd name="connsiteY119" fmla="*/ 28484 h 315913"/>
              <a:gd name="connsiteX120" fmla="*/ 93315 w 331788"/>
              <a:gd name="connsiteY120" fmla="*/ 28484 h 315913"/>
              <a:gd name="connsiteX121" fmla="*/ 93315 w 331788"/>
              <a:gd name="connsiteY121" fmla="*/ 14242 h 315913"/>
              <a:gd name="connsiteX122" fmla="*/ 64802 w 331788"/>
              <a:gd name="connsiteY122" fmla="*/ 14242 h 315913"/>
              <a:gd name="connsiteX123" fmla="*/ 58322 w 331788"/>
              <a:gd name="connsiteY123" fmla="*/ 6474 h 315913"/>
              <a:gd name="connsiteX124" fmla="*/ 64802 w 331788"/>
              <a:gd name="connsiteY124" fmla="*/ 0 h 315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331788" h="315913">
                <a:moveTo>
                  <a:pt x="101402" y="200025"/>
                </a:moveTo>
                <a:cubicBezTo>
                  <a:pt x="97532" y="200025"/>
                  <a:pt x="93663" y="203933"/>
                  <a:pt x="93663" y="207840"/>
                </a:cubicBezTo>
                <a:cubicBezTo>
                  <a:pt x="93663" y="207840"/>
                  <a:pt x="93663" y="207840"/>
                  <a:pt x="93663" y="301625"/>
                </a:cubicBezTo>
                <a:cubicBezTo>
                  <a:pt x="93663" y="301625"/>
                  <a:pt x="93663" y="301625"/>
                  <a:pt x="137518" y="301625"/>
                </a:cubicBezTo>
                <a:cubicBezTo>
                  <a:pt x="137518" y="301625"/>
                  <a:pt x="137518" y="301625"/>
                  <a:pt x="137518" y="250825"/>
                </a:cubicBezTo>
                <a:cubicBezTo>
                  <a:pt x="137518" y="246917"/>
                  <a:pt x="140097" y="244312"/>
                  <a:pt x="143967" y="244312"/>
                </a:cubicBezTo>
                <a:cubicBezTo>
                  <a:pt x="143967" y="244312"/>
                  <a:pt x="143967" y="244312"/>
                  <a:pt x="187822" y="244312"/>
                </a:cubicBezTo>
                <a:cubicBezTo>
                  <a:pt x="191691" y="244312"/>
                  <a:pt x="194271" y="246917"/>
                  <a:pt x="194271" y="250825"/>
                </a:cubicBezTo>
                <a:cubicBezTo>
                  <a:pt x="194271" y="250825"/>
                  <a:pt x="194271" y="250825"/>
                  <a:pt x="194271" y="301625"/>
                </a:cubicBezTo>
                <a:cubicBezTo>
                  <a:pt x="194271" y="301625"/>
                  <a:pt x="194271" y="301625"/>
                  <a:pt x="230387" y="301625"/>
                </a:cubicBezTo>
                <a:cubicBezTo>
                  <a:pt x="234256" y="301625"/>
                  <a:pt x="238126" y="299020"/>
                  <a:pt x="238126" y="295112"/>
                </a:cubicBezTo>
                <a:lnTo>
                  <a:pt x="238126" y="207840"/>
                </a:lnTo>
                <a:cubicBezTo>
                  <a:pt x="238126" y="203933"/>
                  <a:pt x="234256" y="200025"/>
                  <a:pt x="230387" y="200025"/>
                </a:cubicBezTo>
                <a:cubicBezTo>
                  <a:pt x="230387" y="200025"/>
                  <a:pt x="230387" y="200025"/>
                  <a:pt x="101402" y="200025"/>
                </a:cubicBezTo>
                <a:close/>
                <a:moveTo>
                  <a:pt x="258908" y="122237"/>
                </a:moveTo>
                <a:cubicBezTo>
                  <a:pt x="255011" y="122237"/>
                  <a:pt x="252413" y="124758"/>
                  <a:pt x="252413" y="129801"/>
                </a:cubicBezTo>
                <a:cubicBezTo>
                  <a:pt x="252413" y="129801"/>
                  <a:pt x="252413" y="129801"/>
                  <a:pt x="252413" y="157536"/>
                </a:cubicBezTo>
                <a:cubicBezTo>
                  <a:pt x="252413" y="161318"/>
                  <a:pt x="255011" y="165100"/>
                  <a:pt x="258908" y="165100"/>
                </a:cubicBezTo>
                <a:cubicBezTo>
                  <a:pt x="264103" y="165100"/>
                  <a:pt x="266701" y="161318"/>
                  <a:pt x="266701" y="157536"/>
                </a:cubicBezTo>
                <a:lnTo>
                  <a:pt x="266701" y="129801"/>
                </a:lnTo>
                <a:cubicBezTo>
                  <a:pt x="266701" y="124758"/>
                  <a:pt x="264103" y="122237"/>
                  <a:pt x="258908" y="122237"/>
                </a:cubicBezTo>
                <a:close/>
                <a:moveTo>
                  <a:pt x="230332" y="122237"/>
                </a:moveTo>
                <a:cubicBezTo>
                  <a:pt x="226436" y="122237"/>
                  <a:pt x="223838" y="124758"/>
                  <a:pt x="223838" y="129801"/>
                </a:cubicBezTo>
                <a:cubicBezTo>
                  <a:pt x="223838" y="129801"/>
                  <a:pt x="223838" y="129801"/>
                  <a:pt x="223838" y="157536"/>
                </a:cubicBezTo>
                <a:cubicBezTo>
                  <a:pt x="223838" y="161318"/>
                  <a:pt x="226436" y="165100"/>
                  <a:pt x="230332" y="165100"/>
                </a:cubicBezTo>
                <a:cubicBezTo>
                  <a:pt x="234229" y="165100"/>
                  <a:pt x="238126" y="161318"/>
                  <a:pt x="238126" y="157536"/>
                </a:cubicBezTo>
                <a:lnTo>
                  <a:pt x="238126" y="129801"/>
                </a:lnTo>
                <a:cubicBezTo>
                  <a:pt x="238126" y="124758"/>
                  <a:pt x="234229" y="122237"/>
                  <a:pt x="230332" y="122237"/>
                </a:cubicBezTo>
                <a:close/>
                <a:moveTo>
                  <a:pt x="201468" y="122237"/>
                </a:moveTo>
                <a:cubicBezTo>
                  <a:pt x="196273" y="122237"/>
                  <a:pt x="193675" y="124758"/>
                  <a:pt x="193675" y="129801"/>
                </a:cubicBezTo>
                <a:cubicBezTo>
                  <a:pt x="193675" y="129801"/>
                  <a:pt x="193675" y="129801"/>
                  <a:pt x="193675" y="157536"/>
                </a:cubicBezTo>
                <a:cubicBezTo>
                  <a:pt x="193675" y="161318"/>
                  <a:pt x="196273" y="165100"/>
                  <a:pt x="201468" y="165100"/>
                </a:cubicBezTo>
                <a:cubicBezTo>
                  <a:pt x="205365" y="165100"/>
                  <a:pt x="207963" y="161318"/>
                  <a:pt x="207963" y="157536"/>
                </a:cubicBezTo>
                <a:cubicBezTo>
                  <a:pt x="207963" y="157536"/>
                  <a:pt x="207963" y="157536"/>
                  <a:pt x="207963" y="129801"/>
                </a:cubicBezTo>
                <a:cubicBezTo>
                  <a:pt x="207963" y="124758"/>
                  <a:pt x="205365" y="122237"/>
                  <a:pt x="201468" y="122237"/>
                </a:cubicBezTo>
                <a:close/>
                <a:moveTo>
                  <a:pt x="128732" y="122237"/>
                </a:moveTo>
                <a:cubicBezTo>
                  <a:pt x="124836" y="122237"/>
                  <a:pt x="122238" y="124758"/>
                  <a:pt x="122238" y="129801"/>
                </a:cubicBezTo>
                <a:cubicBezTo>
                  <a:pt x="122238" y="129801"/>
                  <a:pt x="122238" y="129801"/>
                  <a:pt x="122238" y="157536"/>
                </a:cubicBezTo>
                <a:cubicBezTo>
                  <a:pt x="122238" y="161318"/>
                  <a:pt x="124836" y="165100"/>
                  <a:pt x="128732" y="165100"/>
                </a:cubicBezTo>
                <a:cubicBezTo>
                  <a:pt x="133928" y="165100"/>
                  <a:pt x="136526" y="161318"/>
                  <a:pt x="136526" y="157536"/>
                </a:cubicBezTo>
                <a:cubicBezTo>
                  <a:pt x="136526" y="157536"/>
                  <a:pt x="136526" y="157536"/>
                  <a:pt x="136526" y="129801"/>
                </a:cubicBezTo>
                <a:cubicBezTo>
                  <a:pt x="136526" y="124758"/>
                  <a:pt x="133928" y="122237"/>
                  <a:pt x="128732" y="122237"/>
                </a:cubicBezTo>
                <a:close/>
                <a:moveTo>
                  <a:pt x="101456" y="122237"/>
                </a:moveTo>
                <a:cubicBezTo>
                  <a:pt x="97559" y="122237"/>
                  <a:pt x="93663" y="124758"/>
                  <a:pt x="93663" y="129801"/>
                </a:cubicBezTo>
                <a:lnTo>
                  <a:pt x="93663" y="157536"/>
                </a:lnTo>
                <a:cubicBezTo>
                  <a:pt x="93663" y="161318"/>
                  <a:pt x="97559" y="165100"/>
                  <a:pt x="101456" y="165100"/>
                </a:cubicBezTo>
                <a:cubicBezTo>
                  <a:pt x="105353" y="165100"/>
                  <a:pt x="107951" y="161318"/>
                  <a:pt x="107951" y="157536"/>
                </a:cubicBezTo>
                <a:cubicBezTo>
                  <a:pt x="107951" y="157536"/>
                  <a:pt x="107951" y="157536"/>
                  <a:pt x="107951" y="129801"/>
                </a:cubicBezTo>
                <a:cubicBezTo>
                  <a:pt x="107951" y="124758"/>
                  <a:pt x="105353" y="122237"/>
                  <a:pt x="101456" y="122237"/>
                </a:cubicBezTo>
                <a:close/>
                <a:moveTo>
                  <a:pt x="72881" y="122237"/>
                </a:moveTo>
                <a:cubicBezTo>
                  <a:pt x="67686" y="122237"/>
                  <a:pt x="65088" y="124758"/>
                  <a:pt x="65088" y="129801"/>
                </a:cubicBezTo>
                <a:cubicBezTo>
                  <a:pt x="65088" y="129801"/>
                  <a:pt x="65088" y="129801"/>
                  <a:pt x="65088" y="157536"/>
                </a:cubicBezTo>
                <a:cubicBezTo>
                  <a:pt x="65088" y="161318"/>
                  <a:pt x="67686" y="165100"/>
                  <a:pt x="72881" y="165100"/>
                </a:cubicBezTo>
                <a:cubicBezTo>
                  <a:pt x="76778" y="165100"/>
                  <a:pt x="79376" y="161318"/>
                  <a:pt x="79376" y="157536"/>
                </a:cubicBezTo>
                <a:lnTo>
                  <a:pt x="79376" y="129801"/>
                </a:lnTo>
                <a:cubicBezTo>
                  <a:pt x="79376" y="124758"/>
                  <a:pt x="76778" y="122237"/>
                  <a:pt x="72881" y="122237"/>
                </a:cubicBezTo>
                <a:close/>
                <a:moveTo>
                  <a:pt x="258908" y="65087"/>
                </a:moveTo>
                <a:cubicBezTo>
                  <a:pt x="255011" y="65087"/>
                  <a:pt x="252413" y="67685"/>
                  <a:pt x="252413" y="71581"/>
                </a:cubicBezTo>
                <a:cubicBezTo>
                  <a:pt x="252413" y="71581"/>
                  <a:pt x="252413" y="71581"/>
                  <a:pt x="252413" y="100157"/>
                </a:cubicBezTo>
                <a:cubicBezTo>
                  <a:pt x="252413" y="105352"/>
                  <a:pt x="255011" y="107950"/>
                  <a:pt x="258908" y="107950"/>
                </a:cubicBezTo>
                <a:cubicBezTo>
                  <a:pt x="264103" y="107950"/>
                  <a:pt x="266701" y="105352"/>
                  <a:pt x="266701" y="100157"/>
                </a:cubicBezTo>
                <a:lnTo>
                  <a:pt x="266701" y="71581"/>
                </a:lnTo>
                <a:cubicBezTo>
                  <a:pt x="266701" y="67685"/>
                  <a:pt x="264103" y="65087"/>
                  <a:pt x="258908" y="65087"/>
                </a:cubicBezTo>
                <a:close/>
                <a:moveTo>
                  <a:pt x="230332" y="65087"/>
                </a:moveTo>
                <a:cubicBezTo>
                  <a:pt x="226436" y="65087"/>
                  <a:pt x="223838" y="67685"/>
                  <a:pt x="223838" y="71581"/>
                </a:cubicBezTo>
                <a:cubicBezTo>
                  <a:pt x="223838" y="71581"/>
                  <a:pt x="223838" y="71581"/>
                  <a:pt x="223838" y="100157"/>
                </a:cubicBezTo>
                <a:cubicBezTo>
                  <a:pt x="223838" y="105352"/>
                  <a:pt x="226436" y="107950"/>
                  <a:pt x="230332" y="107950"/>
                </a:cubicBezTo>
                <a:cubicBezTo>
                  <a:pt x="234229" y="107950"/>
                  <a:pt x="238126" y="105352"/>
                  <a:pt x="238126" y="100157"/>
                </a:cubicBezTo>
                <a:lnTo>
                  <a:pt x="238126" y="71581"/>
                </a:lnTo>
                <a:cubicBezTo>
                  <a:pt x="238126" y="67685"/>
                  <a:pt x="234229" y="65087"/>
                  <a:pt x="230332" y="65087"/>
                </a:cubicBezTo>
                <a:close/>
                <a:moveTo>
                  <a:pt x="201468" y="65087"/>
                </a:moveTo>
                <a:cubicBezTo>
                  <a:pt x="196273" y="65087"/>
                  <a:pt x="193675" y="67685"/>
                  <a:pt x="193675" y="71581"/>
                </a:cubicBezTo>
                <a:cubicBezTo>
                  <a:pt x="193675" y="71581"/>
                  <a:pt x="193675" y="71581"/>
                  <a:pt x="193675" y="100157"/>
                </a:cubicBezTo>
                <a:cubicBezTo>
                  <a:pt x="193675" y="105352"/>
                  <a:pt x="196273" y="107950"/>
                  <a:pt x="201468" y="107950"/>
                </a:cubicBezTo>
                <a:cubicBezTo>
                  <a:pt x="205365" y="107950"/>
                  <a:pt x="207963" y="105352"/>
                  <a:pt x="207963" y="100157"/>
                </a:cubicBezTo>
                <a:cubicBezTo>
                  <a:pt x="207963" y="100157"/>
                  <a:pt x="207963" y="100157"/>
                  <a:pt x="207963" y="71581"/>
                </a:cubicBezTo>
                <a:cubicBezTo>
                  <a:pt x="207963" y="67685"/>
                  <a:pt x="205365" y="65087"/>
                  <a:pt x="201468" y="65087"/>
                </a:cubicBezTo>
                <a:close/>
                <a:moveTo>
                  <a:pt x="128732" y="65087"/>
                </a:moveTo>
                <a:cubicBezTo>
                  <a:pt x="124836" y="65087"/>
                  <a:pt x="122238" y="67685"/>
                  <a:pt x="122238" y="71581"/>
                </a:cubicBezTo>
                <a:cubicBezTo>
                  <a:pt x="122238" y="71581"/>
                  <a:pt x="122238" y="71581"/>
                  <a:pt x="122238" y="100157"/>
                </a:cubicBezTo>
                <a:cubicBezTo>
                  <a:pt x="122238" y="105352"/>
                  <a:pt x="124836" y="107950"/>
                  <a:pt x="128732" y="107950"/>
                </a:cubicBezTo>
                <a:cubicBezTo>
                  <a:pt x="133928" y="107950"/>
                  <a:pt x="136526" y="105352"/>
                  <a:pt x="136526" y="100157"/>
                </a:cubicBezTo>
                <a:cubicBezTo>
                  <a:pt x="136526" y="100157"/>
                  <a:pt x="136526" y="100157"/>
                  <a:pt x="136526" y="71581"/>
                </a:cubicBezTo>
                <a:cubicBezTo>
                  <a:pt x="136526" y="67685"/>
                  <a:pt x="133928" y="65087"/>
                  <a:pt x="128732" y="65087"/>
                </a:cubicBezTo>
                <a:close/>
                <a:moveTo>
                  <a:pt x="101456" y="65087"/>
                </a:moveTo>
                <a:cubicBezTo>
                  <a:pt x="97559" y="65087"/>
                  <a:pt x="93663" y="67685"/>
                  <a:pt x="93663" y="71581"/>
                </a:cubicBezTo>
                <a:lnTo>
                  <a:pt x="93663" y="100157"/>
                </a:lnTo>
                <a:cubicBezTo>
                  <a:pt x="93663" y="105352"/>
                  <a:pt x="97559" y="107950"/>
                  <a:pt x="101456" y="107950"/>
                </a:cubicBezTo>
                <a:cubicBezTo>
                  <a:pt x="105353" y="107950"/>
                  <a:pt x="107951" y="105352"/>
                  <a:pt x="107951" y="100157"/>
                </a:cubicBezTo>
                <a:cubicBezTo>
                  <a:pt x="107951" y="100157"/>
                  <a:pt x="107951" y="100157"/>
                  <a:pt x="107951" y="71581"/>
                </a:cubicBezTo>
                <a:cubicBezTo>
                  <a:pt x="107951" y="67685"/>
                  <a:pt x="105353" y="65087"/>
                  <a:pt x="101456" y="65087"/>
                </a:cubicBezTo>
                <a:close/>
                <a:moveTo>
                  <a:pt x="72881" y="65087"/>
                </a:moveTo>
                <a:cubicBezTo>
                  <a:pt x="67686" y="65087"/>
                  <a:pt x="65088" y="67685"/>
                  <a:pt x="65088" y="71581"/>
                </a:cubicBezTo>
                <a:cubicBezTo>
                  <a:pt x="65088" y="71581"/>
                  <a:pt x="65088" y="71581"/>
                  <a:pt x="65088" y="100157"/>
                </a:cubicBezTo>
                <a:cubicBezTo>
                  <a:pt x="65088" y="105352"/>
                  <a:pt x="67686" y="107950"/>
                  <a:pt x="72881" y="107950"/>
                </a:cubicBezTo>
                <a:cubicBezTo>
                  <a:pt x="76778" y="107950"/>
                  <a:pt x="79376" y="105352"/>
                  <a:pt x="79376" y="100157"/>
                </a:cubicBezTo>
                <a:lnTo>
                  <a:pt x="79376" y="71581"/>
                </a:lnTo>
                <a:cubicBezTo>
                  <a:pt x="79376" y="67685"/>
                  <a:pt x="76778" y="65087"/>
                  <a:pt x="72881" y="65087"/>
                </a:cubicBezTo>
                <a:close/>
                <a:moveTo>
                  <a:pt x="107950" y="14287"/>
                </a:moveTo>
                <a:lnTo>
                  <a:pt x="107950" y="28575"/>
                </a:lnTo>
                <a:lnTo>
                  <a:pt x="223838" y="28575"/>
                </a:lnTo>
                <a:lnTo>
                  <a:pt x="223838" y="14287"/>
                </a:lnTo>
                <a:close/>
                <a:moveTo>
                  <a:pt x="64802" y="0"/>
                </a:moveTo>
                <a:cubicBezTo>
                  <a:pt x="64802" y="0"/>
                  <a:pt x="64802" y="0"/>
                  <a:pt x="266986" y="0"/>
                </a:cubicBezTo>
                <a:cubicBezTo>
                  <a:pt x="270874" y="0"/>
                  <a:pt x="273466" y="2589"/>
                  <a:pt x="273466" y="6474"/>
                </a:cubicBezTo>
                <a:cubicBezTo>
                  <a:pt x="273466" y="10358"/>
                  <a:pt x="270874" y="14242"/>
                  <a:pt x="266986" y="14242"/>
                </a:cubicBezTo>
                <a:cubicBezTo>
                  <a:pt x="266986" y="14242"/>
                  <a:pt x="266986" y="14242"/>
                  <a:pt x="238472" y="14242"/>
                </a:cubicBezTo>
                <a:cubicBezTo>
                  <a:pt x="238472" y="14242"/>
                  <a:pt x="238472" y="14242"/>
                  <a:pt x="238472" y="28484"/>
                </a:cubicBezTo>
                <a:cubicBezTo>
                  <a:pt x="238472" y="28484"/>
                  <a:pt x="238472" y="28484"/>
                  <a:pt x="303275" y="28484"/>
                </a:cubicBezTo>
                <a:cubicBezTo>
                  <a:pt x="307163" y="28484"/>
                  <a:pt x="309755" y="31073"/>
                  <a:pt x="309755" y="34958"/>
                </a:cubicBezTo>
                <a:cubicBezTo>
                  <a:pt x="309755" y="34958"/>
                  <a:pt x="309755" y="34958"/>
                  <a:pt x="309755" y="301671"/>
                </a:cubicBezTo>
                <a:cubicBezTo>
                  <a:pt x="309755" y="301671"/>
                  <a:pt x="309755" y="301671"/>
                  <a:pt x="324012" y="301671"/>
                </a:cubicBezTo>
                <a:cubicBezTo>
                  <a:pt x="329196" y="301671"/>
                  <a:pt x="331788" y="305555"/>
                  <a:pt x="331788" y="309439"/>
                </a:cubicBezTo>
                <a:cubicBezTo>
                  <a:pt x="331788" y="313324"/>
                  <a:pt x="329196" y="315913"/>
                  <a:pt x="324012" y="315913"/>
                </a:cubicBezTo>
                <a:cubicBezTo>
                  <a:pt x="324012" y="315913"/>
                  <a:pt x="324012" y="315913"/>
                  <a:pt x="7776" y="315913"/>
                </a:cubicBezTo>
                <a:cubicBezTo>
                  <a:pt x="2592" y="315913"/>
                  <a:pt x="0" y="313324"/>
                  <a:pt x="0" y="309439"/>
                </a:cubicBezTo>
                <a:cubicBezTo>
                  <a:pt x="0" y="305555"/>
                  <a:pt x="2592" y="301671"/>
                  <a:pt x="7776" y="301671"/>
                </a:cubicBezTo>
                <a:cubicBezTo>
                  <a:pt x="7776" y="301671"/>
                  <a:pt x="7776" y="301671"/>
                  <a:pt x="22033" y="301671"/>
                </a:cubicBezTo>
                <a:cubicBezTo>
                  <a:pt x="22033" y="301671"/>
                  <a:pt x="22033" y="301671"/>
                  <a:pt x="22033" y="34958"/>
                </a:cubicBezTo>
                <a:cubicBezTo>
                  <a:pt x="22033" y="31073"/>
                  <a:pt x="24625" y="28484"/>
                  <a:pt x="28513" y="28484"/>
                </a:cubicBezTo>
                <a:cubicBezTo>
                  <a:pt x="28513" y="28484"/>
                  <a:pt x="28513" y="28484"/>
                  <a:pt x="93315" y="28484"/>
                </a:cubicBezTo>
                <a:cubicBezTo>
                  <a:pt x="93315" y="28484"/>
                  <a:pt x="93315" y="28484"/>
                  <a:pt x="93315" y="14242"/>
                </a:cubicBezTo>
                <a:cubicBezTo>
                  <a:pt x="93315" y="14242"/>
                  <a:pt x="93315" y="14242"/>
                  <a:pt x="64802" y="14242"/>
                </a:cubicBezTo>
                <a:cubicBezTo>
                  <a:pt x="60914" y="14242"/>
                  <a:pt x="58322" y="10358"/>
                  <a:pt x="58322" y="6474"/>
                </a:cubicBezTo>
                <a:cubicBezTo>
                  <a:pt x="58322" y="2589"/>
                  <a:pt x="60914" y="0"/>
                  <a:pt x="6480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 sz="2400" dirty="0">
              <a:latin typeface="Noto Sans S Chinese Light" panose="020B0300000000000000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 rot="0">
            <a:off x="4491990" y="3646170"/>
            <a:ext cx="1212215" cy="1215390"/>
            <a:chOff x="5746696" y="4552422"/>
            <a:chExt cx="713926" cy="715702"/>
          </a:xfrm>
          <a:solidFill>
            <a:srgbClr val="175CA8"/>
          </a:solidFill>
          <a:effectLst/>
        </p:grpSpPr>
        <p:sp>
          <p:nvSpPr>
            <p:cNvPr id="12" name="任意多边形: 形状 11"/>
            <p:cNvSpPr/>
            <p:nvPr/>
          </p:nvSpPr>
          <p:spPr bwMode="auto">
            <a:xfrm>
              <a:off x="5746696" y="4552422"/>
              <a:ext cx="713926" cy="715702"/>
            </a:xfrm>
            <a:custGeom>
              <a:avLst/>
              <a:gdLst>
                <a:gd name="T0" fmla="*/ 1726 w 3453"/>
                <a:gd name="T1" fmla="*/ 0 h 3453"/>
                <a:gd name="T2" fmla="*/ 1726 w 3453"/>
                <a:gd name="T3" fmla="*/ 0 h 3453"/>
                <a:gd name="T4" fmla="*/ 0 w 3453"/>
                <a:gd name="T5" fmla="*/ 1726 h 3453"/>
                <a:gd name="T6" fmla="*/ 1726 w 3453"/>
                <a:gd name="T7" fmla="*/ 3453 h 3453"/>
                <a:gd name="T8" fmla="*/ 3453 w 3453"/>
                <a:gd name="T9" fmla="*/ 1726 h 3453"/>
                <a:gd name="T10" fmla="*/ 1726 w 3453"/>
                <a:gd name="T11" fmla="*/ 0 h 3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53" h="3453">
                  <a:moveTo>
                    <a:pt x="1726" y="0"/>
                  </a:moveTo>
                  <a:lnTo>
                    <a:pt x="1726" y="0"/>
                  </a:lnTo>
                  <a:cubicBezTo>
                    <a:pt x="773" y="0"/>
                    <a:pt x="0" y="772"/>
                    <a:pt x="0" y="1726"/>
                  </a:cubicBezTo>
                  <a:cubicBezTo>
                    <a:pt x="0" y="2679"/>
                    <a:pt x="773" y="3453"/>
                    <a:pt x="1726" y="3453"/>
                  </a:cubicBezTo>
                  <a:cubicBezTo>
                    <a:pt x="2680" y="3453"/>
                    <a:pt x="3453" y="2679"/>
                    <a:pt x="3453" y="1726"/>
                  </a:cubicBezTo>
                  <a:cubicBezTo>
                    <a:pt x="3453" y="772"/>
                    <a:pt x="2680" y="0"/>
                    <a:pt x="1726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 dirty="0">
                <a:latin typeface="Noto Sans S Chinese Light" panose="020B0300000000000000" pitchFamily="34" charset="-122"/>
              </a:endParaRPr>
            </a:p>
          </p:txBody>
        </p:sp>
        <p:sp>
          <p:nvSpPr>
            <p:cNvPr id="13" name="任意多边形: 形状 12"/>
            <p:cNvSpPr/>
            <p:nvPr/>
          </p:nvSpPr>
          <p:spPr bwMode="auto">
            <a:xfrm>
              <a:off x="5945318" y="4753898"/>
              <a:ext cx="314912" cy="314327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 dirty="0">
                <a:latin typeface="Noto Sans S Chinese Light" panose="020B0300000000000000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289466" y="2317298"/>
            <a:ext cx="9613068" cy="3268346"/>
            <a:chOff x="1307468" y="2624665"/>
            <a:chExt cx="9613068" cy="3268346"/>
          </a:xfrm>
        </p:grpSpPr>
        <p:grpSp>
          <p:nvGrpSpPr>
            <p:cNvPr id="22" name="组合 21"/>
            <p:cNvGrpSpPr/>
            <p:nvPr/>
          </p:nvGrpSpPr>
          <p:grpSpPr>
            <a:xfrm>
              <a:off x="8170814" y="2624665"/>
              <a:ext cx="2749722" cy="3024508"/>
              <a:chOff x="8170814" y="1912116"/>
              <a:chExt cx="2749722" cy="3024508"/>
            </a:xfrm>
          </p:grpSpPr>
          <p:grpSp>
            <p:nvGrpSpPr>
              <p:cNvPr id="34" name="组合 33"/>
              <p:cNvGrpSpPr/>
              <p:nvPr/>
            </p:nvGrpSpPr>
            <p:grpSpPr>
              <a:xfrm>
                <a:off x="8170814" y="1912116"/>
                <a:ext cx="2611177" cy="3024508"/>
                <a:chOff x="1193500" y="1491637"/>
                <a:chExt cx="3761195" cy="3024508"/>
              </a:xfrm>
            </p:grpSpPr>
            <p:grpSp>
              <p:nvGrpSpPr>
                <p:cNvPr id="36" name="组合 35"/>
                <p:cNvGrpSpPr/>
                <p:nvPr/>
              </p:nvGrpSpPr>
              <p:grpSpPr>
                <a:xfrm>
                  <a:off x="1193500" y="1491637"/>
                  <a:ext cx="3761195" cy="1408291"/>
                  <a:chOff x="1317257" y="1824875"/>
                  <a:chExt cx="3761195" cy="1408291"/>
                </a:xfrm>
              </p:grpSpPr>
              <p:sp>
                <p:nvSpPr>
                  <p:cNvPr id="40" name="文本框 61"/>
                  <p:cNvSpPr txBox="1"/>
                  <p:nvPr/>
                </p:nvSpPr>
                <p:spPr>
                  <a:xfrm>
                    <a:off x="1317257" y="2274966"/>
                    <a:ext cx="3761195" cy="958200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200" dirty="0">
                        <a:sym typeface="+mn-ea"/>
                      </a:rPr>
                      <a:t>西北大学法学院是中国现代法学教育中历史最为悠久的法学院之一，其前身是成立于1907年的陕西法政学堂。</a:t>
                    </a:r>
                    <a:r>
                      <a:rPr lang="zh-CN" altLang="en-US" sz="1200" spc="300" dirty="0">
                        <a:latin typeface="Noto Sans S Chinese Light" panose="020B0300000000000000" pitchFamily="34" charset="-122"/>
                        <a:ea typeface="Noto Sans S Chinese Light" panose="020B0300000000000000" pitchFamily="34" charset="-122"/>
                        <a:sym typeface="+mn-ea"/>
                      </a:rPr>
                      <a:t> </a:t>
                    </a:r>
                    <a:endParaRPr lang="zh-CN" altLang="en-US" sz="1200" dirty="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</a:endParaRPr>
                  </a:p>
                </p:txBody>
              </p:sp>
              <p:sp>
                <p:nvSpPr>
                  <p:cNvPr id="41" name="矩形 40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2135" b="1" dirty="0">
                        <a:solidFill>
                          <a:schemeClr val="accent1"/>
                        </a:solidFill>
                        <a:latin typeface="Noto Sans S Chinese Light" panose="020B0300000000000000" pitchFamily="34" charset="-122"/>
                        <a:ea typeface="Noto Sans S Chinese Light" panose="020B0300000000000000" pitchFamily="34" charset="-122"/>
                      </a:rPr>
                      <a:t>标题文本预设</a:t>
                    </a:r>
                    <a:endParaRPr lang="zh-CN" altLang="en-US" sz="2135" b="1" dirty="0">
                      <a:solidFill>
                        <a:schemeClr val="accent1"/>
                      </a:solidFill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</a:endParaRPr>
                  </a:p>
                </p:txBody>
              </p:sp>
            </p:grpSp>
            <p:grpSp>
              <p:nvGrpSpPr>
                <p:cNvPr id="37" name="组合 36"/>
                <p:cNvGrpSpPr/>
                <p:nvPr/>
              </p:nvGrpSpPr>
              <p:grpSpPr>
                <a:xfrm>
                  <a:off x="1193500" y="2976982"/>
                  <a:ext cx="3761195" cy="1539163"/>
                  <a:chOff x="1317257" y="1986312"/>
                  <a:chExt cx="3761195" cy="1539163"/>
                </a:xfrm>
              </p:grpSpPr>
              <p:sp>
                <p:nvSpPr>
                  <p:cNvPr id="38" name="文本框 59"/>
                  <p:cNvSpPr txBox="1"/>
                  <p:nvPr/>
                </p:nvSpPr>
                <p:spPr>
                  <a:xfrm>
                    <a:off x="1317257" y="2436403"/>
                    <a:ext cx="3761195" cy="1089072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200" dirty="0">
                        <a:sym typeface="+mn-ea"/>
                      </a:rPr>
                      <a:t>西北大学法学院是中国现代法学教育中历史最为悠久的法学院之一，其前身是成立于1907年的陕西法政学堂。</a:t>
                    </a:r>
                    <a:r>
                      <a:rPr lang="zh-CN" altLang="en-US" sz="1200" spc="300" dirty="0">
                        <a:latin typeface="Noto Sans S Chinese Light" panose="020B0300000000000000" pitchFamily="34" charset="-122"/>
                        <a:ea typeface="Noto Sans S Chinese Light" panose="020B0300000000000000" pitchFamily="34" charset="-122"/>
                        <a:sym typeface="+mn-ea"/>
                      </a:rPr>
                      <a:t> </a:t>
                    </a:r>
                    <a:endParaRPr lang="zh-CN" altLang="en-US" sz="1200" dirty="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</a:endParaRPr>
                  </a:p>
                </p:txBody>
              </p:sp>
              <p:sp>
                <p:nvSpPr>
                  <p:cNvPr id="39" name="矩形 38"/>
                  <p:cNvSpPr/>
                  <p:nvPr/>
                </p:nvSpPr>
                <p:spPr>
                  <a:xfrm>
                    <a:off x="1317257" y="1986312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2135" b="1" dirty="0">
                        <a:solidFill>
                          <a:schemeClr val="accent2"/>
                        </a:solidFill>
                        <a:latin typeface="Noto Sans S Chinese Light" panose="020B0300000000000000" pitchFamily="34" charset="-122"/>
                        <a:ea typeface="Noto Sans S Chinese Light" panose="020B0300000000000000" pitchFamily="34" charset="-122"/>
                      </a:rPr>
                      <a:t>标题文本预设</a:t>
                    </a:r>
                    <a:endParaRPr lang="zh-CN" altLang="en-US" sz="2135" b="1" dirty="0">
                      <a:solidFill>
                        <a:schemeClr val="accent2"/>
                      </a:solidFill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</a:endParaRPr>
                  </a:p>
                </p:txBody>
              </p:sp>
            </p:grpSp>
          </p:grpSp>
          <p:cxnSp>
            <p:nvCxnSpPr>
              <p:cNvPr id="35" name="直接连接符 34"/>
              <p:cNvCxnSpPr/>
              <p:nvPr/>
            </p:nvCxnSpPr>
            <p:spPr>
              <a:xfrm>
                <a:off x="8472264" y="3086381"/>
                <a:ext cx="2448272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/>
            <p:cNvGrpSpPr/>
            <p:nvPr/>
          </p:nvGrpSpPr>
          <p:grpSpPr>
            <a:xfrm>
              <a:off x="1307468" y="2624665"/>
              <a:ext cx="3044217" cy="3268346"/>
              <a:chOff x="1307468" y="1697288"/>
              <a:chExt cx="3044217" cy="3268346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1410010" y="1697288"/>
                <a:ext cx="2941675" cy="3268346"/>
                <a:chOff x="1193500" y="1491637"/>
                <a:chExt cx="4237251" cy="3268346"/>
              </a:xfrm>
            </p:grpSpPr>
            <p:grpSp>
              <p:nvGrpSpPr>
                <p:cNvPr id="27" name="组合 26"/>
                <p:cNvGrpSpPr/>
                <p:nvPr/>
              </p:nvGrpSpPr>
              <p:grpSpPr>
                <a:xfrm>
                  <a:off x="1193500" y="1491637"/>
                  <a:ext cx="4237251" cy="1268999"/>
                  <a:chOff x="1317257" y="1824875"/>
                  <a:chExt cx="4237251" cy="1268999"/>
                </a:xfrm>
              </p:grpSpPr>
              <p:sp>
                <p:nvSpPr>
                  <p:cNvPr id="32" name="文本框 53"/>
                  <p:cNvSpPr txBox="1"/>
                  <p:nvPr/>
                </p:nvSpPr>
                <p:spPr>
                  <a:xfrm>
                    <a:off x="1317258" y="2274966"/>
                    <a:ext cx="4237250" cy="818908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200" dirty="0">
                        <a:sym typeface="+mn-ea"/>
                      </a:rPr>
                      <a:t>西北大学法学院是中国现代法学教育中历史最为悠久的法学院之一，其前身是成立于1907年的陕西法政学堂。</a:t>
                    </a:r>
                    <a:r>
                      <a:rPr lang="zh-CN" altLang="en-US" sz="1200" spc="300" dirty="0">
                        <a:latin typeface="Noto Sans S Chinese Light" panose="020B0300000000000000" pitchFamily="34" charset="-122"/>
                        <a:ea typeface="Noto Sans S Chinese Light" panose="020B0300000000000000" pitchFamily="34" charset="-122"/>
                        <a:sym typeface="+mn-ea"/>
                      </a:rPr>
                      <a:t> </a:t>
                    </a:r>
                    <a:endParaRPr lang="zh-CN" altLang="en-US" sz="1200" dirty="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</a:endParaRPr>
                  </a:p>
                </p:txBody>
              </p:sp>
              <p:sp>
                <p:nvSpPr>
                  <p:cNvPr id="33" name="矩形 32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2135" b="1" dirty="0">
                        <a:solidFill>
                          <a:schemeClr val="accent1"/>
                        </a:solidFill>
                        <a:latin typeface="Noto Sans S Chinese Light" panose="020B0300000000000000" pitchFamily="34" charset="-122"/>
                        <a:ea typeface="Noto Sans S Chinese Light" panose="020B0300000000000000" pitchFamily="34" charset="-122"/>
                      </a:rPr>
                      <a:t>标题文本预设</a:t>
                    </a:r>
                    <a:endParaRPr lang="zh-CN" altLang="en-US" sz="2135" b="1" dirty="0">
                      <a:solidFill>
                        <a:schemeClr val="accent1"/>
                      </a:solidFill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</a:endParaRPr>
                  </a:p>
                </p:txBody>
              </p:sp>
            </p:grpSp>
            <p:grpSp>
              <p:nvGrpSpPr>
                <p:cNvPr id="28" name="组合 27"/>
                <p:cNvGrpSpPr/>
                <p:nvPr/>
              </p:nvGrpSpPr>
              <p:grpSpPr>
                <a:xfrm>
                  <a:off x="1193500" y="2976982"/>
                  <a:ext cx="3761195" cy="1783001"/>
                  <a:chOff x="1317257" y="1986312"/>
                  <a:chExt cx="3761195" cy="1783001"/>
                </a:xfrm>
              </p:grpSpPr>
              <p:sp>
                <p:nvSpPr>
                  <p:cNvPr id="30" name="文本框 51"/>
                  <p:cNvSpPr txBox="1"/>
                  <p:nvPr/>
                </p:nvSpPr>
                <p:spPr>
                  <a:xfrm>
                    <a:off x="1317257" y="2436403"/>
                    <a:ext cx="3761195" cy="1332910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200" dirty="0">
                        <a:sym typeface="+mn-ea"/>
                      </a:rPr>
                      <a:t>西北大学法学院是中国现代法学教育中历史最为悠久的法学院之一，其前身是成立于1907年的陕西法政学堂。</a:t>
                    </a:r>
                    <a:r>
                      <a:rPr lang="zh-CN" altLang="en-US" sz="1200" spc="300" dirty="0">
                        <a:latin typeface="Noto Sans S Chinese Light" panose="020B0300000000000000" pitchFamily="34" charset="-122"/>
                        <a:ea typeface="Noto Sans S Chinese Light" panose="020B0300000000000000" pitchFamily="34" charset="-122"/>
                        <a:sym typeface="+mn-ea"/>
                      </a:rPr>
                      <a:t> </a:t>
                    </a:r>
                    <a:endParaRPr lang="zh-CN" altLang="en-US" sz="1200" dirty="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</a:endParaRPr>
                  </a:p>
                </p:txBody>
              </p:sp>
              <p:sp>
                <p:nvSpPr>
                  <p:cNvPr id="31" name="矩形 30"/>
                  <p:cNvSpPr/>
                  <p:nvPr/>
                </p:nvSpPr>
                <p:spPr>
                  <a:xfrm>
                    <a:off x="1317257" y="1986312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2135" b="1" dirty="0">
                        <a:solidFill>
                          <a:schemeClr val="accent2"/>
                        </a:solidFill>
                        <a:latin typeface="Noto Sans S Chinese Light" panose="020B0300000000000000" pitchFamily="34" charset="-122"/>
                        <a:ea typeface="Noto Sans S Chinese Light" panose="020B0300000000000000" pitchFamily="34" charset="-122"/>
                      </a:rPr>
                      <a:t>标题文本预设</a:t>
                    </a:r>
                    <a:endParaRPr lang="zh-CN" altLang="en-US" sz="2135" b="1" dirty="0">
                      <a:solidFill>
                        <a:schemeClr val="accent2"/>
                      </a:solidFill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</a:endParaRPr>
                  </a:p>
                </p:txBody>
              </p:sp>
            </p:grpSp>
          </p:grpSp>
          <p:cxnSp>
            <p:nvCxnSpPr>
              <p:cNvPr id="26" name="直接连接符 25"/>
              <p:cNvCxnSpPr/>
              <p:nvPr/>
            </p:nvCxnSpPr>
            <p:spPr>
              <a:xfrm>
                <a:off x="1307468" y="2871553"/>
                <a:ext cx="2448272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" name="图片 1" descr="法学院龙印章"/>
          <p:cNvPicPr>
            <a:picLocks noChangeAspect="1"/>
          </p:cNvPicPr>
          <p:nvPr/>
        </p:nvPicPr>
        <p:blipFill>
          <a:blip r:embed="rId1"/>
          <a:srcRect l="18183" t="3630" r="14332" b="12001"/>
          <a:stretch>
            <a:fillRect/>
          </a:stretch>
        </p:blipFill>
        <p:spPr>
          <a:xfrm>
            <a:off x="11234420" y="227965"/>
            <a:ext cx="572770" cy="9715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000"/>
    </mc:Choice>
    <mc:Fallback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173671" y="321105"/>
            <a:ext cx="548223" cy="394147"/>
          </a:xfrm>
          <a:prstGeom prst="rect">
            <a:avLst/>
          </a:prstGeom>
          <a:solidFill>
            <a:srgbClr val="2A3E9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898542" y="321106"/>
            <a:ext cx="2335311" cy="430631"/>
          </a:xfrm>
          <a:prstGeom prst="rect">
            <a:avLst/>
          </a:prstGeom>
          <a:solidFill>
            <a:srgbClr val="2A3E92"/>
          </a:solidFill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25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职业规划</a:t>
            </a:r>
            <a:endParaRPr lang="zh-CN" altLang="en-US" sz="2500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5" name="TextBox 39"/>
          <p:cNvSpPr txBox="1"/>
          <p:nvPr/>
        </p:nvSpPr>
        <p:spPr>
          <a:xfrm>
            <a:off x="7250262" y="1449047"/>
            <a:ext cx="4143452" cy="949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点击请替换文字内容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200" dirty="0"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200" spc="300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endParaRPr lang="en-GB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微软雅黑 Light" panose="020B0502040204020203" pitchFamily="34" charset="-122"/>
            </a:endParaRPr>
          </a:p>
        </p:txBody>
      </p:sp>
      <p:sp>
        <p:nvSpPr>
          <p:cNvPr id="6" name="TextBox 39"/>
          <p:cNvSpPr txBox="1"/>
          <p:nvPr/>
        </p:nvSpPr>
        <p:spPr>
          <a:xfrm>
            <a:off x="7250262" y="2656534"/>
            <a:ext cx="4027338" cy="949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点击请替换文字内容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200" dirty="0"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200" spc="300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endParaRPr lang="en-GB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微软雅黑 Light" panose="020B0502040204020203" pitchFamily="34" charset="-122"/>
            </a:endParaRPr>
          </a:p>
        </p:txBody>
      </p:sp>
      <p:sp>
        <p:nvSpPr>
          <p:cNvPr id="7" name="TextBox 39"/>
          <p:cNvSpPr txBox="1"/>
          <p:nvPr/>
        </p:nvSpPr>
        <p:spPr>
          <a:xfrm>
            <a:off x="7250262" y="3864020"/>
            <a:ext cx="4143452" cy="949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2A3E9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点击请替换文字内容</a:t>
            </a:r>
            <a:endParaRPr lang="zh-CN" altLang="en-US" dirty="0">
              <a:solidFill>
                <a:srgbClr val="2A3E9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rgbClr val="2A3E92"/>
                </a:solidFill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200" spc="300" dirty="0">
                <a:solidFill>
                  <a:srgbClr val="2A3E9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endParaRPr lang="zh-CN" altLang="en-US" sz="1200" spc="300" dirty="0">
              <a:solidFill>
                <a:srgbClr val="2A3E9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ea"/>
            </a:endParaRPr>
          </a:p>
        </p:txBody>
      </p:sp>
      <p:sp>
        <p:nvSpPr>
          <p:cNvPr id="8" name="TextBox 39"/>
          <p:cNvSpPr txBox="1"/>
          <p:nvPr/>
        </p:nvSpPr>
        <p:spPr>
          <a:xfrm>
            <a:off x="7250262" y="5071506"/>
            <a:ext cx="4143452" cy="949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点击请替换文字内容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200" dirty="0"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200" spc="300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endParaRPr lang="en-GB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微软雅黑 Light" panose="020B0502040204020203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61" b="6116"/>
          <a:stretch>
            <a:fillRect/>
          </a:stretch>
        </p:blipFill>
        <p:spPr>
          <a:xfrm>
            <a:off x="898525" y="1176020"/>
            <a:ext cx="5304790" cy="5111115"/>
          </a:xfrm>
          <a:prstGeom prst="rect">
            <a:avLst/>
          </a:prstGeom>
        </p:spPr>
      </p:pic>
      <p:pic>
        <p:nvPicPr>
          <p:cNvPr id="3" name="图片 2" descr="法学院龙印章"/>
          <p:cNvPicPr>
            <a:picLocks noChangeAspect="1"/>
          </p:cNvPicPr>
          <p:nvPr/>
        </p:nvPicPr>
        <p:blipFill>
          <a:blip r:embed="rId3"/>
          <a:srcRect l="18183" t="3630" r="14332" b="12001"/>
          <a:stretch>
            <a:fillRect/>
          </a:stretch>
        </p:blipFill>
        <p:spPr>
          <a:xfrm>
            <a:off x="11234420" y="227965"/>
            <a:ext cx="572770" cy="9715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000"/>
    </mc:Choice>
    <mc:Fallback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173671" y="321105"/>
            <a:ext cx="548223" cy="394147"/>
          </a:xfrm>
          <a:prstGeom prst="rect">
            <a:avLst/>
          </a:prstGeom>
          <a:solidFill>
            <a:srgbClr val="2A3E9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898542" y="321106"/>
            <a:ext cx="2335311" cy="430631"/>
          </a:xfrm>
          <a:prstGeom prst="rect">
            <a:avLst/>
          </a:prstGeom>
          <a:solidFill>
            <a:srgbClr val="2A3E92"/>
          </a:solidFill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25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职业规划</a:t>
            </a:r>
            <a:endParaRPr lang="zh-CN" altLang="en-US" sz="2500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" name="AutoShape 16"/>
          <p:cNvSpPr/>
          <p:nvPr/>
        </p:nvSpPr>
        <p:spPr bwMode="auto">
          <a:xfrm>
            <a:off x="4251326" y="2351201"/>
            <a:ext cx="256381" cy="632619"/>
          </a:xfrm>
          <a:custGeom>
            <a:avLst/>
            <a:gdLst>
              <a:gd name="T0" fmla="*/ 6086259 w 21600"/>
              <a:gd name="T1" fmla="*/ 37056156 h 21600"/>
              <a:gd name="T2" fmla="*/ 6086259 w 21600"/>
              <a:gd name="T3" fmla="*/ 37056156 h 21600"/>
              <a:gd name="T4" fmla="*/ 6086259 w 21600"/>
              <a:gd name="T5" fmla="*/ 37056156 h 21600"/>
              <a:gd name="T6" fmla="*/ 6086259 w 21600"/>
              <a:gd name="T7" fmla="*/ 3705615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233" y="1753"/>
                </a:moveTo>
                <a:cubicBezTo>
                  <a:pt x="15233" y="2307"/>
                  <a:pt x="14778" y="2676"/>
                  <a:pt x="13869" y="3138"/>
                </a:cubicBezTo>
                <a:cubicBezTo>
                  <a:pt x="12959" y="3507"/>
                  <a:pt x="12050" y="3692"/>
                  <a:pt x="10686" y="3692"/>
                </a:cubicBezTo>
                <a:cubicBezTo>
                  <a:pt x="9549" y="3692"/>
                  <a:pt x="8412" y="3507"/>
                  <a:pt x="7503" y="3138"/>
                </a:cubicBezTo>
                <a:cubicBezTo>
                  <a:pt x="6593" y="2676"/>
                  <a:pt x="6366" y="2307"/>
                  <a:pt x="6366" y="1753"/>
                </a:cubicBezTo>
                <a:cubicBezTo>
                  <a:pt x="6366" y="1292"/>
                  <a:pt x="6593" y="830"/>
                  <a:pt x="7503" y="553"/>
                </a:cubicBezTo>
                <a:cubicBezTo>
                  <a:pt x="8412" y="184"/>
                  <a:pt x="9549" y="0"/>
                  <a:pt x="10686" y="0"/>
                </a:cubicBezTo>
                <a:cubicBezTo>
                  <a:pt x="12050" y="0"/>
                  <a:pt x="12959" y="184"/>
                  <a:pt x="13869" y="553"/>
                </a:cubicBezTo>
                <a:cubicBezTo>
                  <a:pt x="14778" y="830"/>
                  <a:pt x="15233" y="1292"/>
                  <a:pt x="15233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17" y="13199"/>
                  <a:pt x="19553" y="13199"/>
                </a:cubicBezTo>
                <a:cubicBezTo>
                  <a:pt x="18189" y="13199"/>
                  <a:pt x="17507" y="12923"/>
                  <a:pt x="17507" y="12369"/>
                </a:cubicBezTo>
                <a:cubicBezTo>
                  <a:pt x="17507" y="6369"/>
                  <a:pt x="17507" y="6369"/>
                  <a:pt x="17507" y="6369"/>
                </a:cubicBezTo>
                <a:cubicBezTo>
                  <a:pt x="16597" y="6369"/>
                  <a:pt x="16597" y="6369"/>
                  <a:pt x="16597" y="6369"/>
                </a:cubicBezTo>
                <a:cubicBezTo>
                  <a:pt x="16597" y="20676"/>
                  <a:pt x="16597" y="20676"/>
                  <a:pt x="16597" y="20676"/>
                </a:cubicBezTo>
                <a:cubicBezTo>
                  <a:pt x="16597" y="21323"/>
                  <a:pt x="15688" y="21600"/>
                  <a:pt x="13869" y="21600"/>
                </a:cubicBezTo>
                <a:cubicBezTo>
                  <a:pt x="12277" y="21600"/>
                  <a:pt x="11368" y="21323"/>
                  <a:pt x="11368" y="20676"/>
                </a:cubicBezTo>
                <a:cubicBezTo>
                  <a:pt x="11368" y="12276"/>
                  <a:pt x="11368" y="12276"/>
                  <a:pt x="11368" y="12276"/>
                </a:cubicBezTo>
                <a:cubicBezTo>
                  <a:pt x="10231" y="12276"/>
                  <a:pt x="10231" y="12276"/>
                  <a:pt x="10231" y="12276"/>
                </a:cubicBezTo>
                <a:cubicBezTo>
                  <a:pt x="10231" y="20676"/>
                  <a:pt x="10231" y="20676"/>
                  <a:pt x="10231" y="20676"/>
                </a:cubicBezTo>
                <a:cubicBezTo>
                  <a:pt x="10231" y="21323"/>
                  <a:pt x="9322" y="21600"/>
                  <a:pt x="7503" y="21600"/>
                </a:cubicBezTo>
                <a:cubicBezTo>
                  <a:pt x="5911" y="21600"/>
                  <a:pt x="5002" y="21323"/>
                  <a:pt x="5002" y="20676"/>
                </a:cubicBezTo>
                <a:cubicBezTo>
                  <a:pt x="5002" y="6369"/>
                  <a:pt x="5002" y="6369"/>
                  <a:pt x="5002" y="6369"/>
                </a:cubicBezTo>
                <a:cubicBezTo>
                  <a:pt x="4092" y="6369"/>
                  <a:pt x="4092" y="6369"/>
                  <a:pt x="4092" y="6369"/>
                </a:cubicBezTo>
                <a:cubicBezTo>
                  <a:pt x="4092" y="12369"/>
                  <a:pt x="4092" y="12369"/>
                  <a:pt x="4092" y="12369"/>
                </a:cubicBezTo>
                <a:cubicBezTo>
                  <a:pt x="4092" y="12923"/>
                  <a:pt x="3410" y="13199"/>
                  <a:pt x="2046" y="13199"/>
                </a:cubicBezTo>
                <a:cubicBezTo>
                  <a:pt x="682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18" y="3876"/>
                  <a:pt x="5456" y="3876"/>
                </a:cubicBezTo>
                <a:cubicBezTo>
                  <a:pt x="16143" y="3876"/>
                  <a:pt x="16143" y="3876"/>
                  <a:pt x="16143" y="3876"/>
                </a:cubicBezTo>
                <a:cubicBezTo>
                  <a:pt x="19781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</p:spPr>
        <p:txBody>
          <a:bodyPr lIns="22860" tIns="22860" rIns="22860" bIns="22860"/>
          <a:lstStyle/>
          <a:p>
            <a:endParaRPr lang="en-US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5" name="AutoShape 17"/>
          <p:cNvSpPr/>
          <p:nvPr/>
        </p:nvSpPr>
        <p:spPr bwMode="auto">
          <a:xfrm>
            <a:off x="2614614" y="2351201"/>
            <a:ext cx="257175" cy="632619"/>
          </a:xfrm>
          <a:custGeom>
            <a:avLst/>
            <a:gdLst>
              <a:gd name="T0" fmla="*/ 6123980 w 21600"/>
              <a:gd name="T1" fmla="*/ 37056156 h 21600"/>
              <a:gd name="T2" fmla="*/ 6123980 w 21600"/>
              <a:gd name="T3" fmla="*/ 37056156 h 21600"/>
              <a:gd name="T4" fmla="*/ 6123980 w 21600"/>
              <a:gd name="T5" fmla="*/ 37056156 h 21600"/>
              <a:gd name="T6" fmla="*/ 6123980 w 21600"/>
              <a:gd name="T7" fmla="*/ 3705615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299" y="1753"/>
                </a:moveTo>
                <a:cubicBezTo>
                  <a:pt x="15299" y="2307"/>
                  <a:pt x="14849" y="2676"/>
                  <a:pt x="13949" y="3138"/>
                </a:cubicBezTo>
                <a:cubicBezTo>
                  <a:pt x="13049" y="3507"/>
                  <a:pt x="11924" y="3692"/>
                  <a:pt x="10800" y="3692"/>
                </a:cubicBezTo>
                <a:cubicBezTo>
                  <a:pt x="9674" y="3692"/>
                  <a:pt x="8550" y="3507"/>
                  <a:pt x="7649" y="3138"/>
                </a:cubicBezTo>
                <a:cubicBezTo>
                  <a:pt x="6750" y="2676"/>
                  <a:pt x="6299" y="2307"/>
                  <a:pt x="6299" y="1753"/>
                </a:cubicBezTo>
                <a:cubicBezTo>
                  <a:pt x="6299" y="1292"/>
                  <a:pt x="6750" y="830"/>
                  <a:pt x="7649" y="553"/>
                </a:cubicBezTo>
                <a:cubicBezTo>
                  <a:pt x="8550" y="184"/>
                  <a:pt x="9674" y="0"/>
                  <a:pt x="10800" y="0"/>
                </a:cubicBezTo>
                <a:cubicBezTo>
                  <a:pt x="11924" y="0"/>
                  <a:pt x="13049" y="184"/>
                  <a:pt x="13949" y="553"/>
                </a:cubicBezTo>
                <a:cubicBezTo>
                  <a:pt x="14849" y="830"/>
                  <a:pt x="15299" y="1292"/>
                  <a:pt x="15299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25" y="13199"/>
                  <a:pt x="19575" y="13199"/>
                </a:cubicBezTo>
                <a:cubicBezTo>
                  <a:pt x="18225" y="13199"/>
                  <a:pt x="17549" y="12923"/>
                  <a:pt x="17549" y="12369"/>
                </a:cubicBezTo>
                <a:cubicBezTo>
                  <a:pt x="17549" y="6369"/>
                  <a:pt x="17549" y="6369"/>
                  <a:pt x="17549" y="6369"/>
                </a:cubicBezTo>
                <a:cubicBezTo>
                  <a:pt x="16424" y="6369"/>
                  <a:pt x="16424" y="6369"/>
                  <a:pt x="16424" y="6369"/>
                </a:cubicBezTo>
                <a:cubicBezTo>
                  <a:pt x="16424" y="20676"/>
                  <a:pt x="16424" y="20676"/>
                  <a:pt x="16424" y="20676"/>
                </a:cubicBezTo>
                <a:cubicBezTo>
                  <a:pt x="16424" y="21323"/>
                  <a:pt x="15749" y="21600"/>
                  <a:pt x="13949" y="21600"/>
                </a:cubicBezTo>
                <a:cubicBezTo>
                  <a:pt x="12375" y="21600"/>
                  <a:pt x="11474" y="21323"/>
                  <a:pt x="11474" y="20676"/>
                </a:cubicBezTo>
                <a:cubicBezTo>
                  <a:pt x="11474" y="12276"/>
                  <a:pt x="11474" y="12276"/>
                  <a:pt x="11474" y="12276"/>
                </a:cubicBezTo>
                <a:cubicBezTo>
                  <a:pt x="10124" y="12276"/>
                  <a:pt x="10124" y="12276"/>
                  <a:pt x="10124" y="12276"/>
                </a:cubicBezTo>
                <a:cubicBezTo>
                  <a:pt x="10124" y="20676"/>
                  <a:pt x="10124" y="20676"/>
                  <a:pt x="10124" y="20676"/>
                </a:cubicBezTo>
                <a:cubicBezTo>
                  <a:pt x="10124" y="21323"/>
                  <a:pt x="9449" y="21600"/>
                  <a:pt x="7649" y="21600"/>
                </a:cubicBezTo>
                <a:cubicBezTo>
                  <a:pt x="6074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275" y="6369"/>
                  <a:pt x="4275" y="6369"/>
                  <a:pt x="4275" y="6369"/>
                </a:cubicBezTo>
                <a:cubicBezTo>
                  <a:pt x="4275" y="12369"/>
                  <a:pt x="4275" y="12369"/>
                  <a:pt x="4275" y="12369"/>
                </a:cubicBezTo>
                <a:cubicBezTo>
                  <a:pt x="4275" y="12923"/>
                  <a:pt x="3374" y="13199"/>
                  <a:pt x="2024" y="13199"/>
                </a:cubicBezTo>
                <a:cubicBezTo>
                  <a:pt x="674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2024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799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</p:spPr>
        <p:txBody>
          <a:bodyPr lIns="22860" tIns="22860" rIns="22860" bIns="22860"/>
          <a:lstStyle/>
          <a:p>
            <a:endParaRPr lang="en-US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6" name="AutoShape 18"/>
          <p:cNvSpPr/>
          <p:nvPr/>
        </p:nvSpPr>
        <p:spPr bwMode="auto">
          <a:xfrm>
            <a:off x="2073275" y="2351201"/>
            <a:ext cx="255588" cy="632619"/>
          </a:xfrm>
          <a:custGeom>
            <a:avLst/>
            <a:gdLst>
              <a:gd name="T0" fmla="*/ 6048620 w 21600"/>
              <a:gd name="T1" fmla="*/ 37056156 h 21600"/>
              <a:gd name="T2" fmla="*/ 6048620 w 21600"/>
              <a:gd name="T3" fmla="*/ 37056156 h 21600"/>
              <a:gd name="T4" fmla="*/ 6048620 w 21600"/>
              <a:gd name="T5" fmla="*/ 37056156 h 21600"/>
              <a:gd name="T6" fmla="*/ 6048620 w 21600"/>
              <a:gd name="T7" fmla="*/ 3705615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233" y="1753"/>
                </a:moveTo>
                <a:cubicBezTo>
                  <a:pt x="15233" y="2307"/>
                  <a:pt x="14778" y="2676"/>
                  <a:pt x="13869" y="3138"/>
                </a:cubicBezTo>
                <a:cubicBezTo>
                  <a:pt x="12959" y="3507"/>
                  <a:pt x="12050" y="3692"/>
                  <a:pt x="10686" y="3692"/>
                </a:cubicBezTo>
                <a:cubicBezTo>
                  <a:pt x="9549" y="3692"/>
                  <a:pt x="8412" y="3507"/>
                  <a:pt x="7503" y="3138"/>
                </a:cubicBezTo>
                <a:cubicBezTo>
                  <a:pt x="6593" y="2676"/>
                  <a:pt x="6138" y="2307"/>
                  <a:pt x="6138" y="1753"/>
                </a:cubicBezTo>
                <a:cubicBezTo>
                  <a:pt x="6138" y="1292"/>
                  <a:pt x="6593" y="830"/>
                  <a:pt x="7503" y="553"/>
                </a:cubicBezTo>
                <a:cubicBezTo>
                  <a:pt x="8412" y="184"/>
                  <a:pt x="9549" y="0"/>
                  <a:pt x="10686" y="0"/>
                </a:cubicBezTo>
                <a:cubicBezTo>
                  <a:pt x="12050" y="0"/>
                  <a:pt x="12959" y="184"/>
                  <a:pt x="13869" y="553"/>
                </a:cubicBezTo>
                <a:cubicBezTo>
                  <a:pt x="14778" y="830"/>
                  <a:pt x="15233" y="1292"/>
                  <a:pt x="15233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17" y="13199"/>
                  <a:pt x="19553" y="13199"/>
                </a:cubicBezTo>
                <a:cubicBezTo>
                  <a:pt x="18189" y="13199"/>
                  <a:pt x="17507" y="12923"/>
                  <a:pt x="17507" y="12369"/>
                </a:cubicBezTo>
                <a:cubicBezTo>
                  <a:pt x="17507" y="6369"/>
                  <a:pt x="17507" y="6369"/>
                  <a:pt x="17507" y="6369"/>
                </a:cubicBezTo>
                <a:cubicBezTo>
                  <a:pt x="16597" y="6369"/>
                  <a:pt x="16597" y="6369"/>
                  <a:pt x="16597" y="6369"/>
                </a:cubicBezTo>
                <a:cubicBezTo>
                  <a:pt x="16597" y="20676"/>
                  <a:pt x="16597" y="20676"/>
                  <a:pt x="16597" y="20676"/>
                </a:cubicBezTo>
                <a:cubicBezTo>
                  <a:pt x="16597" y="21323"/>
                  <a:pt x="15688" y="21600"/>
                  <a:pt x="13869" y="21600"/>
                </a:cubicBezTo>
                <a:cubicBezTo>
                  <a:pt x="12277" y="21600"/>
                  <a:pt x="11368" y="21323"/>
                  <a:pt x="11368" y="20676"/>
                </a:cubicBezTo>
                <a:cubicBezTo>
                  <a:pt x="11368" y="12276"/>
                  <a:pt x="11368" y="12276"/>
                  <a:pt x="11368" y="12276"/>
                </a:cubicBezTo>
                <a:cubicBezTo>
                  <a:pt x="10231" y="12276"/>
                  <a:pt x="10231" y="12276"/>
                  <a:pt x="10231" y="12276"/>
                </a:cubicBezTo>
                <a:cubicBezTo>
                  <a:pt x="10231" y="20676"/>
                  <a:pt x="10231" y="20676"/>
                  <a:pt x="10231" y="20676"/>
                </a:cubicBezTo>
                <a:cubicBezTo>
                  <a:pt x="10231" y="21323"/>
                  <a:pt x="9322" y="21600"/>
                  <a:pt x="7503" y="21600"/>
                </a:cubicBezTo>
                <a:cubicBezTo>
                  <a:pt x="5911" y="21600"/>
                  <a:pt x="5002" y="21323"/>
                  <a:pt x="5002" y="20676"/>
                </a:cubicBezTo>
                <a:cubicBezTo>
                  <a:pt x="5002" y="6369"/>
                  <a:pt x="5002" y="6369"/>
                  <a:pt x="5002" y="6369"/>
                </a:cubicBezTo>
                <a:cubicBezTo>
                  <a:pt x="4092" y="6369"/>
                  <a:pt x="4092" y="6369"/>
                  <a:pt x="4092" y="6369"/>
                </a:cubicBezTo>
                <a:cubicBezTo>
                  <a:pt x="4092" y="12369"/>
                  <a:pt x="4092" y="12369"/>
                  <a:pt x="4092" y="12369"/>
                </a:cubicBezTo>
                <a:cubicBezTo>
                  <a:pt x="4092" y="12923"/>
                  <a:pt x="3410" y="13199"/>
                  <a:pt x="2046" y="13199"/>
                </a:cubicBezTo>
                <a:cubicBezTo>
                  <a:pt x="682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18" y="3876"/>
                  <a:pt x="5456" y="3876"/>
                </a:cubicBezTo>
                <a:cubicBezTo>
                  <a:pt x="16143" y="3876"/>
                  <a:pt x="16143" y="3876"/>
                  <a:pt x="16143" y="3876"/>
                </a:cubicBezTo>
                <a:cubicBezTo>
                  <a:pt x="19781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</p:spPr>
        <p:txBody>
          <a:bodyPr lIns="22860" tIns="22860" rIns="22860" bIns="22860"/>
          <a:lstStyle/>
          <a:p>
            <a:endParaRPr lang="en-US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7" name="AutoShape 19"/>
          <p:cNvSpPr/>
          <p:nvPr/>
        </p:nvSpPr>
        <p:spPr bwMode="auto">
          <a:xfrm>
            <a:off x="4796632" y="2351201"/>
            <a:ext cx="257968" cy="6326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233" y="1753"/>
                </a:moveTo>
                <a:cubicBezTo>
                  <a:pt x="15233" y="2307"/>
                  <a:pt x="14778" y="2676"/>
                  <a:pt x="13869" y="3138"/>
                </a:cubicBezTo>
                <a:cubicBezTo>
                  <a:pt x="12959" y="3507"/>
                  <a:pt x="12050" y="3692"/>
                  <a:pt x="10686" y="3692"/>
                </a:cubicBezTo>
                <a:cubicBezTo>
                  <a:pt x="9549" y="3692"/>
                  <a:pt x="8412" y="3507"/>
                  <a:pt x="7503" y="3138"/>
                </a:cubicBezTo>
                <a:cubicBezTo>
                  <a:pt x="6593" y="2676"/>
                  <a:pt x="6138" y="2307"/>
                  <a:pt x="6138" y="1753"/>
                </a:cubicBezTo>
                <a:cubicBezTo>
                  <a:pt x="6138" y="1292"/>
                  <a:pt x="6593" y="830"/>
                  <a:pt x="7503" y="553"/>
                </a:cubicBezTo>
                <a:cubicBezTo>
                  <a:pt x="8412" y="184"/>
                  <a:pt x="9549" y="0"/>
                  <a:pt x="10686" y="0"/>
                </a:cubicBezTo>
                <a:cubicBezTo>
                  <a:pt x="12050" y="0"/>
                  <a:pt x="12959" y="184"/>
                  <a:pt x="13869" y="553"/>
                </a:cubicBezTo>
                <a:cubicBezTo>
                  <a:pt x="14778" y="830"/>
                  <a:pt x="15233" y="1292"/>
                  <a:pt x="15233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17" y="13199"/>
                  <a:pt x="19553" y="13199"/>
                </a:cubicBezTo>
                <a:cubicBezTo>
                  <a:pt x="18189" y="13199"/>
                  <a:pt x="17507" y="12923"/>
                  <a:pt x="17507" y="12369"/>
                </a:cubicBezTo>
                <a:cubicBezTo>
                  <a:pt x="17507" y="6369"/>
                  <a:pt x="17507" y="6369"/>
                  <a:pt x="17507" y="6369"/>
                </a:cubicBezTo>
                <a:cubicBezTo>
                  <a:pt x="16597" y="6369"/>
                  <a:pt x="16597" y="6369"/>
                  <a:pt x="16597" y="6369"/>
                </a:cubicBezTo>
                <a:cubicBezTo>
                  <a:pt x="16597" y="20676"/>
                  <a:pt x="16597" y="20676"/>
                  <a:pt x="16597" y="20676"/>
                </a:cubicBezTo>
                <a:cubicBezTo>
                  <a:pt x="16597" y="21323"/>
                  <a:pt x="15688" y="21600"/>
                  <a:pt x="13869" y="21600"/>
                </a:cubicBezTo>
                <a:cubicBezTo>
                  <a:pt x="12277" y="21600"/>
                  <a:pt x="11368" y="21323"/>
                  <a:pt x="11368" y="20676"/>
                </a:cubicBezTo>
                <a:cubicBezTo>
                  <a:pt x="11368" y="12276"/>
                  <a:pt x="11368" y="12276"/>
                  <a:pt x="11368" y="12276"/>
                </a:cubicBezTo>
                <a:cubicBezTo>
                  <a:pt x="10004" y="12276"/>
                  <a:pt x="10004" y="12276"/>
                  <a:pt x="10004" y="12276"/>
                </a:cubicBezTo>
                <a:cubicBezTo>
                  <a:pt x="10004" y="20676"/>
                  <a:pt x="10004" y="20676"/>
                  <a:pt x="10004" y="20676"/>
                </a:cubicBezTo>
                <a:cubicBezTo>
                  <a:pt x="10004" y="21323"/>
                  <a:pt x="9322" y="21600"/>
                  <a:pt x="7503" y="21600"/>
                </a:cubicBezTo>
                <a:cubicBezTo>
                  <a:pt x="5911" y="21600"/>
                  <a:pt x="5002" y="21323"/>
                  <a:pt x="5002" y="20676"/>
                </a:cubicBezTo>
                <a:cubicBezTo>
                  <a:pt x="5002" y="6369"/>
                  <a:pt x="5002" y="6369"/>
                  <a:pt x="5002" y="6369"/>
                </a:cubicBezTo>
                <a:cubicBezTo>
                  <a:pt x="4092" y="6369"/>
                  <a:pt x="4092" y="6369"/>
                  <a:pt x="4092" y="6369"/>
                </a:cubicBezTo>
                <a:cubicBezTo>
                  <a:pt x="4092" y="12369"/>
                  <a:pt x="4092" y="12369"/>
                  <a:pt x="4092" y="12369"/>
                </a:cubicBezTo>
                <a:cubicBezTo>
                  <a:pt x="4092" y="12923"/>
                  <a:pt x="3410" y="13199"/>
                  <a:pt x="2046" y="13199"/>
                </a:cubicBezTo>
                <a:cubicBezTo>
                  <a:pt x="682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18" y="3876"/>
                  <a:pt x="5456" y="3876"/>
                </a:cubicBezTo>
                <a:cubicBezTo>
                  <a:pt x="16143" y="3876"/>
                  <a:pt x="16143" y="3876"/>
                  <a:pt x="16143" y="3876"/>
                </a:cubicBezTo>
                <a:cubicBezTo>
                  <a:pt x="19781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solidFill>
                <a:srgbClr val="561029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8" name="AutoShape 20"/>
          <p:cNvSpPr/>
          <p:nvPr/>
        </p:nvSpPr>
        <p:spPr bwMode="auto">
          <a:xfrm>
            <a:off x="3159126" y="2351201"/>
            <a:ext cx="260351" cy="632619"/>
          </a:xfrm>
          <a:custGeom>
            <a:avLst/>
            <a:gdLst>
              <a:gd name="T0" fmla="*/ 6276122 w 21600"/>
              <a:gd name="T1" fmla="*/ 37056156 h 21600"/>
              <a:gd name="T2" fmla="*/ 6276122 w 21600"/>
              <a:gd name="T3" fmla="*/ 37056156 h 21600"/>
              <a:gd name="T4" fmla="*/ 6276122 w 21600"/>
              <a:gd name="T5" fmla="*/ 37056156 h 21600"/>
              <a:gd name="T6" fmla="*/ 6276122 w 21600"/>
              <a:gd name="T7" fmla="*/ 3705615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299" y="1753"/>
                </a:moveTo>
                <a:cubicBezTo>
                  <a:pt x="15299" y="2307"/>
                  <a:pt x="14850" y="2676"/>
                  <a:pt x="13950" y="3138"/>
                </a:cubicBezTo>
                <a:cubicBezTo>
                  <a:pt x="13050" y="3507"/>
                  <a:pt x="11925" y="3692"/>
                  <a:pt x="10800" y="3692"/>
                </a:cubicBezTo>
                <a:cubicBezTo>
                  <a:pt x="9675" y="3692"/>
                  <a:pt x="8550" y="3507"/>
                  <a:pt x="7650" y="3138"/>
                </a:cubicBezTo>
                <a:cubicBezTo>
                  <a:pt x="6750" y="2676"/>
                  <a:pt x="6300" y="2307"/>
                  <a:pt x="6300" y="1753"/>
                </a:cubicBezTo>
                <a:cubicBezTo>
                  <a:pt x="6300" y="1292"/>
                  <a:pt x="6750" y="830"/>
                  <a:pt x="7650" y="553"/>
                </a:cubicBezTo>
                <a:cubicBezTo>
                  <a:pt x="8550" y="184"/>
                  <a:pt x="9450" y="0"/>
                  <a:pt x="10800" y="0"/>
                </a:cubicBezTo>
                <a:cubicBezTo>
                  <a:pt x="11925" y="0"/>
                  <a:pt x="13050" y="184"/>
                  <a:pt x="13950" y="553"/>
                </a:cubicBezTo>
                <a:cubicBezTo>
                  <a:pt x="14850" y="830"/>
                  <a:pt x="15299" y="1292"/>
                  <a:pt x="15299" y="1753"/>
                </a:cubicBezTo>
                <a:close/>
                <a:moveTo>
                  <a:pt x="21599" y="12369"/>
                </a:moveTo>
                <a:cubicBezTo>
                  <a:pt x="21599" y="12923"/>
                  <a:pt x="20925" y="13199"/>
                  <a:pt x="19575" y="13199"/>
                </a:cubicBezTo>
                <a:cubicBezTo>
                  <a:pt x="18225" y="13199"/>
                  <a:pt x="17550" y="12923"/>
                  <a:pt x="17550" y="12369"/>
                </a:cubicBezTo>
                <a:cubicBezTo>
                  <a:pt x="17550" y="6369"/>
                  <a:pt x="17550" y="6369"/>
                  <a:pt x="17550" y="6369"/>
                </a:cubicBezTo>
                <a:cubicBezTo>
                  <a:pt x="16425" y="6369"/>
                  <a:pt x="16425" y="6369"/>
                  <a:pt x="16425" y="6369"/>
                </a:cubicBezTo>
                <a:cubicBezTo>
                  <a:pt x="16425" y="20676"/>
                  <a:pt x="16425" y="20676"/>
                  <a:pt x="16425" y="20676"/>
                </a:cubicBezTo>
                <a:cubicBezTo>
                  <a:pt x="16425" y="21323"/>
                  <a:pt x="15750" y="21600"/>
                  <a:pt x="13950" y="21600"/>
                </a:cubicBezTo>
                <a:cubicBezTo>
                  <a:pt x="12375" y="21600"/>
                  <a:pt x="11475" y="21323"/>
                  <a:pt x="11475" y="20676"/>
                </a:cubicBezTo>
                <a:cubicBezTo>
                  <a:pt x="11475" y="12276"/>
                  <a:pt x="11475" y="12276"/>
                  <a:pt x="11475" y="12276"/>
                </a:cubicBezTo>
                <a:cubicBezTo>
                  <a:pt x="10125" y="12276"/>
                  <a:pt x="10125" y="12276"/>
                  <a:pt x="10125" y="12276"/>
                </a:cubicBezTo>
                <a:cubicBezTo>
                  <a:pt x="10125" y="20676"/>
                  <a:pt x="10125" y="20676"/>
                  <a:pt x="10125" y="20676"/>
                </a:cubicBezTo>
                <a:cubicBezTo>
                  <a:pt x="10125" y="21323"/>
                  <a:pt x="9450" y="21600"/>
                  <a:pt x="7650" y="21600"/>
                </a:cubicBezTo>
                <a:cubicBezTo>
                  <a:pt x="6075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50" y="6369"/>
                  <a:pt x="4050" y="6369"/>
                  <a:pt x="4050" y="6369"/>
                </a:cubicBezTo>
                <a:cubicBezTo>
                  <a:pt x="4050" y="12369"/>
                  <a:pt x="4050" y="12369"/>
                  <a:pt x="4050" y="12369"/>
                </a:cubicBezTo>
                <a:cubicBezTo>
                  <a:pt x="4050" y="12923"/>
                  <a:pt x="3375" y="13199"/>
                  <a:pt x="2025" y="13199"/>
                </a:cubicBezTo>
                <a:cubicBezTo>
                  <a:pt x="675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2025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800" y="3876"/>
                  <a:pt x="21599" y="4430"/>
                  <a:pt x="21599" y="5538"/>
                </a:cubicBezTo>
                <a:lnTo>
                  <a:pt x="21599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</p:spPr>
        <p:txBody>
          <a:bodyPr lIns="22860" tIns="22860" rIns="22860" bIns="22860"/>
          <a:lstStyle/>
          <a:p>
            <a:endParaRPr lang="en-US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9" name="AutoShape 21"/>
          <p:cNvSpPr/>
          <p:nvPr/>
        </p:nvSpPr>
        <p:spPr bwMode="auto">
          <a:xfrm>
            <a:off x="3704432" y="2351201"/>
            <a:ext cx="257968" cy="632619"/>
          </a:xfrm>
          <a:custGeom>
            <a:avLst/>
            <a:gdLst>
              <a:gd name="T0" fmla="*/ 6161840 w 21600"/>
              <a:gd name="T1" fmla="*/ 37056156 h 21600"/>
              <a:gd name="T2" fmla="*/ 6161840 w 21600"/>
              <a:gd name="T3" fmla="*/ 37056156 h 21600"/>
              <a:gd name="T4" fmla="*/ 6161840 w 21600"/>
              <a:gd name="T5" fmla="*/ 37056156 h 21600"/>
              <a:gd name="T6" fmla="*/ 6161840 w 21600"/>
              <a:gd name="T7" fmla="*/ 3705615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233" y="1753"/>
                </a:moveTo>
                <a:cubicBezTo>
                  <a:pt x="15233" y="2307"/>
                  <a:pt x="14778" y="2676"/>
                  <a:pt x="13869" y="3138"/>
                </a:cubicBezTo>
                <a:cubicBezTo>
                  <a:pt x="12959" y="3507"/>
                  <a:pt x="12050" y="3692"/>
                  <a:pt x="10686" y="3692"/>
                </a:cubicBezTo>
                <a:cubicBezTo>
                  <a:pt x="9549" y="3692"/>
                  <a:pt x="8412" y="3507"/>
                  <a:pt x="7503" y="3138"/>
                </a:cubicBezTo>
                <a:cubicBezTo>
                  <a:pt x="6821" y="2676"/>
                  <a:pt x="6366" y="2307"/>
                  <a:pt x="6366" y="1753"/>
                </a:cubicBezTo>
                <a:cubicBezTo>
                  <a:pt x="6366" y="1292"/>
                  <a:pt x="6821" y="830"/>
                  <a:pt x="7503" y="553"/>
                </a:cubicBezTo>
                <a:cubicBezTo>
                  <a:pt x="8412" y="184"/>
                  <a:pt x="9549" y="0"/>
                  <a:pt x="10686" y="0"/>
                </a:cubicBezTo>
                <a:cubicBezTo>
                  <a:pt x="12050" y="0"/>
                  <a:pt x="12959" y="184"/>
                  <a:pt x="13869" y="553"/>
                </a:cubicBezTo>
                <a:cubicBezTo>
                  <a:pt x="14778" y="830"/>
                  <a:pt x="15233" y="1292"/>
                  <a:pt x="15233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17" y="13199"/>
                  <a:pt x="19553" y="13199"/>
                </a:cubicBezTo>
                <a:cubicBezTo>
                  <a:pt x="18189" y="13199"/>
                  <a:pt x="17507" y="12923"/>
                  <a:pt x="17507" y="12369"/>
                </a:cubicBezTo>
                <a:cubicBezTo>
                  <a:pt x="17507" y="6369"/>
                  <a:pt x="17507" y="6369"/>
                  <a:pt x="17507" y="6369"/>
                </a:cubicBezTo>
                <a:cubicBezTo>
                  <a:pt x="16597" y="6369"/>
                  <a:pt x="16597" y="6369"/>
                  <a:pt x="16597" y="6369"/>
                </a:cubicBezTo>
                <a:cubicBezTo>
                  <a:pt x="16597" y="20676"/>
                  <a:pt x="16597" y="20676"/>
                  <a:pt x="16597" y="20676"/>
                </a:cubicBezTo>
                <a:cubicBezTo>
                  <a:pt x="16597" y="21323"/>
                  <a:pt x="15688" y="21600"/>
                  <a:pt x="14096" y="21600"/>
                </a:cubicBezTo>
                <a:cubicBezTo>
                  <a:pt x="12277" y="21600"/>
                  <a:pt x="11368" y="21323"/>
                  <a:pt x="11368" y="20676"/>
                </a:cubicBezTo>
                <a:cubicBezTo>
                  <a:pt x="11368" y="12276"/>
                  <a:pt x="11368" y="12276"/>
                  <a:pt x="11368" y="12276"/>
                </a:cubicBezTo>
                <a:cubicBezTo>
                  <a:pt x="10231" y="12276"/>
                  <a:pt x="10231" y="12276"/>
                  <a:pt x="10231" y="12276"/>
                </a:cubicBezTo>
                <a:cubicBezTo>
                  <a:pt x="10231" y="20676"/>
                  <a:pt x="10231" y="20676"/>
                  <a:pt x="10231" y="20676"/>
                </a:cubicBezTo>
                <a:cubicBezTo>
                  <a:pt x="10231" y="21323"/>
                  <a:pt x="9322" y="21600"/>
                  <a:pt x="7503" y="21600"/>
                </a:cubicBezTo>
                <a:cubicBezTo>
                  <a:pt x="5911" y="21600"/>
                  <a:pt x="5002" y="21323"/>
                  <a:pt x="5002" y="20676"/>
                </a:cubicBezTo>
                <a:cubicBezTo>
                  <a:pt x="5002" y="6369"/>
                  <a:pt x="5002" y="6369"/>
                  <a:pt x="5002" y="6369"/>
                </a:cubicBezTo>
                <a:cubicBezTo>
                  <a:pt x="4092" y="6369"/>
                  <a:pt x="4092" y="6369"/>
                  <a:pt x="4092" y="6369"/>
                </a:cubicBezTo>
                <a:cubicBezTo>
                  <a:pt x="4092" y="12369"/>
                  <a:pt x="4092" y="12369"/>
                  <a:pt x="4092" y="12369"/>
                </a:cubicBezTo>
                <a:cubicBezTo>
                  <a:pt x="4092" y="12923"/>
                  <a:pt x="3410" y="13199"/>
                  <a:pt x="2046" y="13199"/>
                </a:cubicBezTo>
                <a:cubicBezTo>
                  <a:pt x="682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18" y="3876"/>
                  <a:pt x="5456" y="3876"/>
                </a:cubicBezTo>
                <a:cubicBezTo>
                  <a:pt x="16143" y="3876"/>
                  <a:pt x="16143" y="3876"/>
                  <a:pt x="16143" y="3876"/>
                </a:cubicBezTo>
                <a:cubicBezTo>
                  <a:pt x="19781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</p:spPr>
        <p:txBody>
          <a:bodyPr lIns="22860" tIns="22860" rIns="22860" bIns="22860"/>
          <a:lstStyle/>
          <a:p>
            <a:endParaRPr lang="en-US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10" name="AutoShape 22"/>
          <p:cNvSpPr/>
          <p:nvPr/>
        </p:nvSpPr>
        <p:spPr bwMode="auto">
          <a:xfrm>
            <a:off x="4526757" y="2351201"/>
            <a:ext cx="260351" cy="6326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075" y="1753"/>
                </a:moveTo>
                <a:cubicBezTo>
                  <a:pt x="15075" y="2307"/>
                  <a:pt x="14625" y="2676"/>
                  <a:pt x="13950" y="3138"/>
                </a:cubicBezTo>
                <a:cubicBezTo>
                  <a:pt x="13050" y="3507"/>
                  <a:pt x="11925" y="3692"/>
                  <a:pt x="10800" y="3692"/>
                </a:cubicBezTo>
                <a:cubicBezTo>
                  <a:pt x="9450" y="3692"/>
                  <a:pt x="8550" y="3507"/>
                  <a:pt x="7650" y="3138"/>
                </a:cubicBezTo>
                <a:cubicBezTo>
                  <a:pt x="6750" y="2676"/>
                  <a:pt x="6300" y="2307"/>
                  <a:pt x="6300" y="1753"/>
                </a:cubicBezTo>
                <a:cubicBezTo>
                  <a:pt x="6300" y="1292"/>
                  <a:pt x="6750" y="830"/>
                  <a:pt x="7650" y="553"/>
                </a:cubicBezTo>
                <a:cubicBezTo>
                  <a:pt x="8550" y="184"/>
                  <a:pt x="9450" y="0"/>
                  <a:pt x="10800" y="0"/>
                </a:cubicBezTo>
                <a:cubicBezTo>
                  <a:pt x="11925" y="0"/>
                  <a:pt x="13050" y="184"/>
                  <a:pt x="13950" y="553"/>
                </a:cubicBezTo>
                <a:cubicBezTo>
                  <a:pt x="14625" y="830"/>
                  <a:pt x="15075" y="1292"/>
                  <a:pt x="15075" y="1753"/>
                </a:cubicBezTo>
                <a:close/>
                <a:moveTo>
                  <a:pt x="21599" y="12369"/>
                </a:moveTo>
                <a:cubicBezTo>
                  <a:pt x="21599" y="12923"/>
                  <a:pt x="20925" y="13199"/>
                  <a:pt x="19575" y="13199"/>
                </a:cubicBezTo>
                <a:cubicBezTo>
                  <a:pt x="18225" y="13199"/>
                  <a:pt x="17325" y="12923"/>
                  <a:pt x="17325" y="12369"/>
                </a:cubicBezTo>
                <a:cubicBezTo>
                  <a:pt x="17325" y="6369"/>
                  <a:pt x="17325" y="6369"/>
                  <a:pt x="17325" y="6369"/>
                </a:cubicBezTo>
                <a:cubicBezTo>
                  <a:pt x="16425" y="6369"/>
                  <a:pt x="16425" y="6369"/>
                  <a:pt x="16425" y="6369"/>
                </a:cubicBezTo>
                <a:cubicBezTo>
                  <a:pt x="16425" y="20676"/>
                  <a:pt x="16425" y="20676"/>
                  <a:pt x="16425" y="20676"/>
                </a:cubicBezTo>
                <a:cubicBezTo>
                  <a:pt x="16425" y="21323"/>
                  <a:pt x="15525" y="21600"/>
                  <a:pt x="13950" y="21600"/>
                </a:cubicBezTo>
                <a:cubicBezTo>
                  <a:pt x="12150" y="21600"/>
                  <a:pt x="11475" y="21323"/>
                  <a:pt x="11475" y="20676"/>
                </a:cubicBezTo>
                <a:cubicBezTo>
                  <a:pt x="11475" y="12276"/>
                  <a:pt x="11475" y="12276"/>
                  <a:pt x="11475" y="12276"/>
                </a:cubicBezTo>
                <a:cubicBezTo>
                  <a:pt x="10125" y="12276"/>
                  <a:pt x="10125" y="12276"/>
                  <a:pt x="10125" y="12276"/>
                </a:cubicBezTo>
                <a:cubicBezTo>
                  <a:pt x="10125" y="20676"/>
                  <a:pt x="10125" y="20676"/>
                  <a:pt x="10125" y="20676"/>
                </a:cubicBezTo>
                <a:cubicBezTo>
                  <a:pt x="10125" y="21323"/>
                  <a:pt x="9225" y="21600"/>
                  <a:pt x="7650" y="21600"/>
                </a:cubicBezTo>
                <a:cubicBezTo>
                  <a:pt x="5850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50" y="6369"/>
                  <a:pt x="4050" y="6369"/>
                  <a:pt x="4050" y="6369"/>
                </a:cubicBezTo>
                <a:cubicBezTo>
                  <a:pt x="4050" y="12369"/>
                  <a:pt x="4050" y="12369"/>
                  <a:pt x="4050" y="12369"/>
                </a:cubicBezTo>
                <a:cubicBezTo>
                  <a:pt x="4050" y="12923"/>
                  <a:pt x="3375" y="13199"/>
                  <a:pt x="2025" y="13199"/>
                </a:cubicBezTo>
                <a:cubicBezTo>
                  <a:pt x="675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00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575" y="3876"/>
                  <a:pt x="21599" y="4430"/>
                  <a:pt x="21599" y="5538"/>
                </a:cubicBezTo>
                <a:lnTo>
                  <a:pt x="21599" y="12369"/>
                </a:lnTo>
                <a:close/>
              </a:path>
            </a:pathLst>
          </a:cu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solidFill>
                <a:srgbClr val="561029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11" name="AutoShape 23"/>
          <p:cNvSpPr/>
          <p:nvPr/>
        </p:nvSpPr>
        <p:spPr bwMode="auto">
          <a:xfrm>
            <a:off x="2891633" y="2351201"/>
            <a:ext cx="255588" cy="632619"/>
          </a:xfrm>
          <a:custGeom>
            <a:avLst/>
            <a:gdLst>
              <a:gd name="T0" fmla="*/ 6048620 w 21600"/>
              <a:gd name="T1" fmla="*/ 37056156 h 21600"/>
              <a:gd name="T2" fmla="*/ 6048620 w 21600"/>
              <a:gd name="T3" fmla="*/ 37056156 h 21600"/>
              <a:gd name="T4" fmla="*/ 6048620 w 21600"/>
              <a:gd name="T5" fmla="*/ 37056156 h 21600"/>
              <a:gd name="T6" fmla="*/ 6048620 w 21600"/>
              <a:gd name="T7" fmla="*/ 3705615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233" y="1753"/>
                </a:moveTo>
                <a:cubicBezTo>
                  <a:pt x="15233" y="2307"/>
                  <a:pt x="14778" y="2676"/>
                  <a:pt x="13869" y="3138"/>
                </a:cubicBezTo>
                <a:cubicBezTo>
                  <a:pt x="12959" y="3507"/>
                  <a:pt x="12050" y="3692"/>
                  <a:pt x="10686" y="3692"/>
                </a:cubicBezTo>
                <a:cubicBezTo>
                  <a:pt x="9549" y="3692"/>
                  <a:pt x="8412" y="3507"/>
                  <a:pt x="7730" y="3138"/>
                </a:cubicBezTo>
                <a:cubicBezTo>
                  <a:pt x="6821" y="2676"/>
                  <a:pt x="6366" y="2307"/>
                  <a:pt x="6366" y="1753"/>
                </a:cubicBezTo>
                <a:cubicBezTo>
                  <a:pt x="6366" y="1292"/>
                  <a:pt x="6821" y="830"/>
                  <a:pt x="7503" y="553"/>
                </a:cubicBezTo>
                <a:cubicBezTo>
                  <a:pt x="8412" y="184"/>
                  <a:pt x="9549" y="0"/>
                  <a:pt x="10686" y="0"/>
                </a:cubicBezTo>
                <a:cubicBezTo>
                  <a:pt x="12050" y="0"/>
                  <a:pt x="12959" y="184"/>
                  <a:pt x="13869" y="553"/>
                </a:cubicBezTo>
                <a:cubicBezTo>
                  <a:pt x="14778" y="830"/>
                  <a:pt x="15233" y="1292"/>
                  <a:pt x="15233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17" y="13199"/>
                  <a:pt x="19553" y="13199"/>
                </a:cubicBezTo>
                <a:cubicBezTo>
                  <a:pt x="18189" y="13199"/>
                  <a:pt x="17507" y="12923"/>
                  <a:pt x="17507" y="12369"/>
                </a:cubicBezTo>
                <a:cubicBezTo>
                  <a:pt x="17507" y="6369"/>
                  <a:pt x="17507" y="6369"/>
                  <a:pt x="17507" y="6369"/>
                </a:cubicBezTo>
                <a:cubicBezTo>
                  <a:pt x="16597" y="6369"/>
                  <a:pt x="16597" y="6369"/>
                  <a:pt x="16597" y="6369"/>
                </a:cubicBezTo>
                <a:cubicBezTo>
                  <a:pt x="16597" y="20676"/>
                  <a:pt x="16597" y="20676"/>
                  <a:pt x="16597" y="20676"/>
                </a:cubicBezTo>
                <a:cubicBezTo>
                  <a:pt x="16597" y="21323"/>
                  <a:pt x="15688" y="21600"/>
                  <a:pt x="14096" y="21600"/>
                </a:cubicBezTo>
                <a:cubicBezTo>
                  <a:pt x="12277" y="21600"/>
                  <a:pt x="11595" y="21323"/>
                  <a:pt x="11595" y="20676"/>
                </a:cubicBezTo>
                <a:cubicBezTo>
                  <a:pt x="11595" y="12276"/>
                  <a:pt x="11595" y="12276"/>
                  <a:pt x="11595" y="12276"/>
                </a:cubicBezTo>
                <a:cubicBezTo>
                  <a:pt x="10231" y="12276"/>
                  <a:pt x="10231" y="12276"/>
                  <a:pt x="10231" y="12276"/>
                </a:cubicBezTo>
                <a:cubicBezTo>
                  <a:pt x="10231" y="20676"/>
                  <a:pt x="10231" y="20676"/>
                  <a:pt x="10231" y="20676"/>
                </a:cubicBezTo>
                <a:cubicBezTo>
                  <a:pt x="10231" y="21323"/>
                  <a:pt x="9322" y="21600"/>
                  <a:pt x="7730" y="21600"/>
                </a:cubicBezTo>
                <a:cubicBezTo>
                  <a:pt x="5911" y="21600"/>
                  <a:pt x="5002" y="21323"/>
                  <a:pt x="5002" y="20676"/>
                </a:cubicBezTo>
                <a:cubicBezTo>
                  <a:pt x="5002" y="6369"/>
                  <a:pt x="5002" y="6369"/>
                  <a:pt x="5002" y="6369"/>
                </a:cubicBezTo>
                <a:cubicBezTo>
                  <a:pt x="4092" y="6369"/>
                  <a:pt x="4092" y="6369"/>
                  <a:pt x="4092" y="6369"/>
                </a:cubicBezTo>
                <a:cubicBezTo>
                  <a:pt x="4092" y="12369"/>
                  <a:pt x="4092" y="12369"/>
                  <a:pt x="4092" y="12369"/>
                </a:cubicBezTo>
                <a:cubicBezTo>
                  <a:pt x="4092" y="12923"/>
                  <a:pt x="3410" y="13199"/>
                  <a:pt x="2046" y="13199"/>
                </a:cubicBezTo>
                <a:cubicBezTo>
                  <a:pt x="682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18" y="3876"/>
                  <a:pt x="5684" y="3876"/>
                </a:cubicBezTo>
                <a:cubicBezTo>
                  <a:pt x="16143" y="3876"/>
                  <a:pt x="16143" y="3876"/>
                  <a:pt x="16143" y="3876"/>
                </a:cubicBezTo>
                <a:cubicBezTo>
                  <a:pt x="19781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</p:spPr>
        <p:txBody>
          <a:bodyPr lIns="22860" tIns="22860" rIns="22860" bIns="22860"/>
          <a:lstStyle/>
          <a:p>
            <a:endParaRPr lang="en-US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12" name="AutoShape 24"/>
          <p:cNvSpPr/>
          <p:nvPr/>
        </p:nvSpPr>
        <p:spPr bwMode="auto">
          <a:xfrm>
            <a:off x="2355058" y="2351201"/>
            <a:ext cx="259556" cy="632619"/>
          </a:xfrm>
          <a:custGeom>
            <a:avLst/>
            <a:gdLst>
              <a:gd name="T0" fmla="*/ 6237900 w 21600"/>
              <a:gd name="T1" fmla="*/ 37056156 h 21600"/>
              <a:gd name="T2" fmla="*/ 6237900 w 21600"/>
              <a:gd name="T3" fmla="*/ 37056156 h 21600"/>
              <a:gd name="T4" fmla="*/ 6237900 w 21600"/>
              <a:gd name="T5" fmla="*/ 37056156 h 21600"/>
              <a:gd name="T6" fmla="*/ 6237900 w 21600"/>
              <a:gd name="T7" fmla="*/ 3705615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075" y="1753"/>
                </a:moveTo>
                <a:cubicBezTo>
                  <a:pt x="15075" y="2307"/>
                  <a:pt x="14625" y="2676"/>
                  <a:pt x="13725" y="3138"/>
                </a:cubicBezTo>
                <a:cubicBezTo>
                  <a:pt x="13050" y="3507"/>
                  <a:pt x="11925" y="3692"/>
                  <a:pt x="10800" y="3692"/>
                </a:cubicBezTo>
                <a:cubicBezTo>
                  <a:pt x="9450" y="3692"/>
                  <a:pt x="8550" y="3507"/>
                  <a:pt x="7650" y="3138"/>
                </a:cubicBezTo>
                <a:cubicBezTo>
                  <a:pt x="6750" y="2676"/>
                  <a:pt x="6300" y="2307"/>
                  <a:pt x="6300" y="1753"/>
                </a:cubicBezTo>
                <a:cubicBezTo>
                  <a:pt x="6300" y="1292"/>
                  <a:pt x="6750" y="830"/>
                  <a:pt x="7650" y="553"/>
                </a:cubicBezTo>
                <a:cubicBezTo>
                  <a:pt x="8325" y="184"/>
                  <a:pt x="9450" y="0"/>
                  <a:pt x="10800" y="0"/>
                </a:cubicBezTo>
                <a:cubicBezTo>
                  <a:pt x="11925" y="0"/>
                  <a:pt x="13050" y="184"/>
                  <a:pt x="13725" y="553"/>
                </a:cubicBezTo>
                <a:cubicBezTo>
                  <a:pt x="14625" y="830"/>
                  <a:pt x="15075" y="1292"/>
                  <a:pt x="15075" y="1753"/>
                </a:cubicBezTo>
                <a:close/>
                <a:moveTo>
                  <a:pt x="21599" y="12369"/>
                </a:moveTo>
                <a:cubicBezTo>
                  <a:pt x="21599" y="12923"/>
                  <a:pt x="20925" y="13199"/>
                  <a:pt x="19575" y="13199"/>
                </a:cubicBezTo>
                <a:cubicBezTo>
                  <a:pt x="18225" y="13199"/>
                  <a:pt x="17325" y="12923"/>
                  <a:pt x="17325" y="12369"/>
                </a:cubicBezTo>
                <a:cubicBezTo>
                  <a:pt x="17325" y="6369"/>
                  <a:pt x="17325" y="6369"/>
                  <a:pt x="17325" y="6369"/>
                </a:cubicBezTo>
                <a:cubicBezTo>
                  <a:pt x="16425" y="6369"/>
                  <a:pt x="16425" y="6369"/>
                  <a:pt x="16425" y="6369"/>
                </a:cubicBezTo>
                <a:cubicBezTo>
                  <a:pt x="16425" y="20676"/>
                  <a:pt x="16425" y="20676"/>
                  <a:pt x="16425" y="20676"/>
                </a:cubicBezTo>
                <a:cubicBezTo>
                  <a:pt x="16425" y="21323"/>
                  <a:pt x="15525" y="21600"/>
                  <a:pt x="13950" y="21600"/>
                </a:cubicBezTo>
                <a:cubicBezTo>
                  <a:pt x="12150" y="21600"/>
                  <a:pt x="11475" y="21323"/>
                  <a:pt x="11475" y="20676"/>
                </a:cubicBezTo>
                <a:cubicBezTo>
                  <a:pt x="11475" y="12276"/>
                  <a:pt x="11475" y="12276"/>
                  <a:pt x="11475" y="12276"/>
                </a:cubicBezTo>
                <a:cubicBezTo>
                  <a:pt x="10125" y="12276"/>
                  <a:pt x="10125" y="12276"/>
                  <a:pt x="10125" y="12276"/>
                </a:cubicBezTo>
                <a:cubicBezTo>
                  <a:pt x="10125" y="20676"/>
                  <a:pt x="10125" y="20676"/>
                  <a:pt x="10125" y="20676"/>
                </a:cubicBezTo>
                <a:cubicBezTo>
                  <a:pt x="10125" y="21323"/>
                  <a:pt x="9225" y="21600"/>
                  <a:pt x="7650" y="21600"/>
                </a:cubicBezTo>
                <a:cubicBezTo>
                  <a:pt x="5850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50" y="6369"/>
                  <a:pt x="4050" y="6369"/>
                  <a:pt x="4050" y="6369"/>
                </a:cubicBezTo>
                <a:cubicBezTo>
                  <a:pt x="4050" y="12369"/>
                  <a:pt x="4050" y="12369"/>
                  <a:pt x="4050" y="12369"/>
                </a:cubicBezTo>
                <a:cubicBezTo>
                  <a:pt x="4050" y="12923"/>
                  <a:pt x="3375" y="13199"/>
                  <a:pt x="2025" y="13199"/>
                </a:cubicBezTo>
                <a:cubicBezTo>
                  <a:pt x="675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00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575" y="3876"/>
                  <a:pt x="21599" y="4430"/>
                  <a:pt x="21599" y="5538"/>
                </a:cubicBezTo>
                <a:lnTo>
                  <a:pt x="21599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</p:spPr>
        <p:txBody>
          <a:bodyPr lIns="22860" tIns="22860" rIns="22860" bIns="22860"/>
          <a:lstStyle/>
          <a:p>
            <a:endParaRPr lang="en-US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13" name="AutoShape 25"/>
          <p:cNvSpPr/>
          <p:nvPr/>
        </p:nvSpPr>
        <p:spPr bwMode="auto">
          <a:xfrm>
            <a:off x="5072063" y="2351201"/>
            <a:ext cx="259556" cy="6326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075" y="1753"/>
                </a:moveTo>
                <a:cubicBezTo>
                  <a:pt x="15075" y="2307"/>
                  <a:pt x="14625" y="2676"/>
                  <a:pt x="13725" y="3138"/>
                </a:cubicBezTo>
                <a:cubicBezTo>
                  <a:pt x="13050" y="3507"/>
                  <a:pt x="11925" y="3692"/>
                  <a:pt x="10800" y="3692"/>
                </a:cubicBezTo>
                <a:cubicBezTo>
                  <a:pt x="9450" y="3692"/>
                  <a:pt x="8550" y="3507"/>
                  <a:pt x="7650" y="3138"/>
                </a:cubicBezTo>
                <a:cubicBezTo>
                  <a:pt x="6750" y="2676"/>
                  <a:pt x="6300" y="2307"/>
                  <a:pt x="6300" y="1753"/>
                </a:cubicBezTo>
                <a:cubicBezTo>
                  <a:pt x="6300" y="1292"/>
                  <a:pt x="6750" y="830"/>
                  <a:pt x="7650" y="553"/>
                </a:cubicBezTo>
                <a:cubicBezTo>
                  <a:pt x="8325" y="184"/>
                  <a:pt x="9450" y="0"/>
                  <a:pt x="10800" y="0"/>
                </a:cubicBezTo>
                <a:cubicBezTo>
                  <a:pt x="11925" y="0"/>
                  <a:pt x="13050" y="184"/>
                  <a:pt x="13725" y="553"/>
                </a:cubicBezTo>
                <a:cubicBezTo>
                  <a:pt x="14625" y="830"/>
                  <a:pt x="15075" y="1292"/>
                  <a:pt x="15075" y="1753"/>
                </a:cubicBezTo>
                <a:close/>
                <a:moveTo>
                  <a:pt x="21599" y="12369"/>
                </a:moveTo>
                <a:cubicBezTo>
                  <a:pt x="21599" y="12923"/>
                  <a:pt x="20925" y="13199"/>
                  <a:pt x="19350" y="13199"/>
                </a:cubicBezTo>
                <a:cubicBezTo>
                  <a:pt x="18000" y="13199"/>
                  <a:pt x="17325" y="12923"/>
                  <a:pt x="17325" y="12369"/>
                </a:cubicBezTo>
                <a:cubicBezTo>
                  <a:pt x="17325" y="6369"/>
                  <a:pt x="17325" y="6369"/>
                  <a:pt x="17325" y="6369"/>
                </a:cubicBezTo>
                <a:cubicBezTo>
                  <a:pt x="16425" y="6369"/>
                  <a:pt x="16425" y="6369"/>
                  <a:pt x="16425" y="6369"/>
                </a:cubicBezTo>
                <a:cubicBezTo>
                  <a:pt x="16425" y="20676"/>
                  <a:pt x="16425" y="20676"/>
                  <a:pt x="16425" y="20676"/>
                </a:cubicBezTo>
                <a:cubicBezTo>
                  <a:pt x="16425" y="21323"/>
                  <a:pt x="15525" y="21600"/>
                  <a:pt x="13950" y="21600"/>
                </a:cubicBezTo>
                <a:cubicBezTo>
                  <a:pt x="12150" y="21600"/>
                  <a:pt x="11475" y="21323"/>
                  <a:pt x="11475" y="20676"/>
                </a:cubicBezTo>
                <a:cubicBezTo>
                  <a:pt x="11475" y="12276"/>
                  <a:pt x="11475" y="12276"/>
                  <a:pt x="11475" y="12276"/>
                </a:cubicBezTo>
                <a:cubicBezTo>
                  <a:pt x="10125" y="12276"/>
                  <a:pt x="10125" y="12276"/>
                  <a:pt x="10125" y="12276"/>
                </a:cubicBezTo>
                <a:cubicBezTo>
                  <a:pt x="10125" y="20676"/>
                  <a:pt x="10125" y="20676"/>
                  <a:pt x="10125" y="20676"/>
                </a:cubicBezTo>
                <a:cubicBezTo>
                  <a:pt x="10125" y="21323"/>
                  <a:pt x="9225" y="21600"/>
                  <a:pt x="7650" y="21600"/>
                </a:cubicBezTo>
                <a:cubicBezTo>
                  <a:pt x="5850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50" y="6369"/>
                  <a:pt x="4050" y="6369"/>
                  <a:pt x="4050" y="6369"/>
                </a:cubicBezTo>
                <a:cubicBezTo>
                  <a:pt x="4050" y="12369"/>
                  <a:pt x="4050" y="12369"/>
                  <a:pt x="4050" y="12369"/>
                </a:cubicBezTo>
                <a:cubicBezTo>
                  <a:pt x="4050" y="12923"/>
                  <a:pt x="3375" y="13199"/>
                  <a:pt x="2025" y="13199"/>
                </a:cubicBezTo>
                <a:cubicBezTo>
                  <a:pt x="675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00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575" y="3876"/>
                  <a:pt x="21599" y="4430"/>
                  <a:pt x="21599" y="5538"/>
                </a:cubicBezTo>
                <a:lnTo>
                  <a:pt x="21599" y="12369"/>
                </a:lnTo>
                <a:close/>
              </a:path>
            </a:pathLst>
          </a:cu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solidFill>
                <a:srgbClr val="561029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14" name="AutoShape 26"/>
          <p:cNvSpPr/>
          <p:nvPr/>
        </p:nvSpPr>
        <p:spPr bwMode="auto">
          <a:xfrm>
            <a:off x="3436938" y="2351201"/>
            <a:ext cx="257969" cy="632619"/>
          </a:xfrm>
          <a:custGeom>
            <a:avLst/>
            <a:gdLst>
              <a:gd name="T0" fmla="*/ 6161852 w 21600"/>
              <a:gd name="T1" fmla="*/ 37056156 h 21600"/>
              <a:gd name="T2" fmla="*/ 6161852 w 21600"/>
              <a:gd name="T3" fmla="*/ 37056156 h 21600"/>
              <a:gd name="T4" fmla="*/ 6161852 w 21600"/>
              <a:gd name="T5" fmla="*/ 37056156 h 21600"/>
              <a:gd name="T6" fmla="*/ 6161852 w 21600"/>
              <a:gd name="T7" fmla="*/ 3705615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233" y="1753"/>
                </a:moveTo>
                <a:cubicBezTo>
                  <a:pt x="15233" y="2307"/>
                  <a:pt x="14778" y="2676"/>
                  <a:pt x="13869" y="3138"/>
                </a:cubicBezTo>
                <a:cubicBezTo>
                  <a:pt x="12959" y="3507"/>
                  <a:pt x="12050" y="3692"/>
                  <a:pt x="10686" y="3692"/>
                </a:cubicBezTo>
                <a:cubicBezTo>
                  <a:pt x="9549" y="3692"/>
                  <a:pt x="8412" y="3507"/>
                  <a:pt x="7503" y="3138"/>
                </a:cubicBezTo>
                <a:cubicBezTo>
                  <a:pt x="6821" y="2676"/>
                  <a:pt x="6366" y="2307"/>
                  <a:pt x="6366" y="1753"/>
                </a:cubicBezTo>
                <a:cubicBezTo>
                  <a:pt x="6366" y="1292"/>
                  <a:pt x="6821" y="830"/>
                  <a:pt x="7503" y="553"/>
                </a:cubicBezTo>
                <a:cubicBezTo>
                  <a:pt x="8412" y="184"/>
                  <a:pt x="9549" y="0"/>
                  <a:pt x="10686" y="0"/>
                </a:cubicBezTo>
                <a:cubicBezTo>
                  <a:pt x="12050" y="0"/>
                  <a:pt x="12959" y="184"/>
                  <a:pt x="13869" y="553"/>
                </a:cubicBezTo>
                <a:cubicBezTo>
                  <a:pt x="14778" y="830"/>
                  <a:pt x="15233" y="1292"/>
                  <a:pt x="15233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17" y="13199"/>
                  <a:pt x="19553" y="13199"/>
                </a:cubicBezTo>
                <a:cubicBezTo>
                  <a:pt x="18189" y="13199"/>
                  <a:pt x="17507" y="12923"/>
                  <a:pt x="17507" y="12369"/>
                </a:cubicBezTo>
                <a:cubicBezTo>
                  <a:pt x="17507" y="6369"/>
                  <a:pt x="17507" y="6369"/>
                  <a:pt x="17507" y="6369"/>
                </a:cubicBezTo>
                <a:cubicBezTo>
                  <a:pt x="16597" y="6369"/>
                  <a:pt x="16597" y="6369"/>
                  <a:pt x="16597" y="6369"/>
                </a:cubicBezTo>
                <a:cubicBezTo>
                  <a:pt x="16597" y="20676"/>
                  <a:pt x="16597" y="20676"/>
                  <a:pt x="16597" y="20676"/>
                </a:cubicBezTo>
                <a:cubicBezTo>
                  <a:pt x="16597" y="21323"/>
                  <a:pt x="15688" y="21600"/>
                  <a:pt x="14096" y="21600"/>
                </a:cubicBezTo>
                <a:cubicBezTo>
                  <a:pt x="12277" y="21600"/>
                  <a:pt x="11368" y="21323"/>
                  <a:pt x="11368" y="20676"/>
                </a:cubicBezTo>
                <a:cubicBezTo>
                  <a:pt x="11368" y="12276"/>
                  <a:pt x="11368" y="12276"/>
                  <a:pt x="11368" y="12276"/>
                </a:cubicBezTo>
                <a:cubicBezTo>
                  <a:pt x="10231" y="12276"/>
                  <a:pt x="10231" y="12276"/>
                  <a:pt x="10231" y="12276"/>
                </a:cubicBezTo>
                <a:cubicBezTo>
                  <a:pt x="10231" y="20676"/>
                  <a:pt x="10231" y="20676"/>
                  <a:pt x="10231" y="20676"/>
                </a:cubicBezTo>
                <a:cubicBezTo>
                  <a:pt x="10231" y="21323"/>
                  <a:pt x="9322" y="21600"/>
                  <a:pt x="7503" y="21600"/>
                </a:cubicBezTo>
                <a:cubicBezTo>
                  <a:pt x="5911" y="21600"/>
                  <a:pt x="5002" y="21323"/>
                  <a:pt x="5002" y="20676"/>
                </a:cubicBezTo>
                <a:cubicBezTo>
                  <a:pt x="5002" y="6369"/>
                  <a:pt x="5002" y="6369"/>
                  <a:pt x="5002" y="6369"/>
                </a:cubicBezTo>
                <a:cubicBezTo>
                  <a:pt x="4092" y="6369"/>
                  <a:pt x="4092" y="6369"/>
                  <a:pt x="4092" y="6369"/>
                </a:cubicBezTo>
                <a:cubicBezTo>
                  <a:pt x="4092" y="12369"/>
                  <a:pt x="4092" y="12369"/>
                  <a:pt x="4092" y="12369"/>
                </a:cubicBezTo>
                <a:cubicBezTo>
                  <a:pt x="4092" y="12923"/>
                  <a:pt x="3410" y="13199"/>
                  <a:pt x="2046" y="13199"/>
                </a:cubicBezTo>
                <a:cubicBezTo>
                  <a:pt x="682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18" y="3876"/>
                  <a:pt x="5684" y="3876"/>
                </a:cubicBezTo>
                <a:cubicBezTo>
                  <a:pt x="16143" y="3876"/>
                  <a:pt x="16143" y="3876"/>
                  <a:pt x="16143" y="3876"/>
                </a:cubicBezTo>
                <a:cubicBezTo>
                  <a:pt x="19781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</p:spPr>
        <p:txBody>
          <a:bodyPr lIns="22860" tIns="22860" rIns="22860" bIns="22860"/>
          <a:lstStyle/>
          <a:p>
            <a:endParaRPr lang="en-US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15" name="AutoShape 27"/>
          <p:cNvSpPr/>
          <p:nvPr/>
        </p:nvSpPr>
        <p:spPr bwMode="auto">
          <a:xfrm>
            <a:off x="3982245" y="2351201"/>
            <a:ext cx="257175" cy="632619"/>
          </a:xfrm>
          <a:custGeom>
            <a:avLst/>
            <a:gdLst>
              <a:gd name="T0" fmla="*/ 6123980 w 21600"/>
              <a:gd name="T1" fmla="*/ 37056156 h 21600"/>
              <a:gd name="T2" fmla="*/ 6123980 w 21600"/>
              <a:gd name="T3" fmla="*/ 37056156 h 21600"/>
              <a:gd name="T4" fmla="*/ 6123980 w 21600"/>
              <a:gd name="T5" fmla="*/ 37056156 h 21600"/>
              <a:gd name="T6" fmla="*/ 6123980 w 21600"/>
              <a:gd name="T7" fmla="*/ 3705615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075" y="1753"/>
                </a:moveTo>
                <a:cubicBezTo>
                  <a:pt x="15075" y="2307"/>
                  <a:pt x="14849" y="2676"/>
                  <a:pt x="13949" y="3138"/>
                </a:cubicBezTo>
                <a:cubicBezTo>
                  <a:pt x="13049" y="3507"/>
                  <a:pt x="11924" y="3692"/>
                  <a:pt x="10800" y="3692"/>
                </a:cubicBezTo>
                <a:cubicBezTo>
                  <a:pt x="9449" y="3692"/>
                  <a:pt x="8550" y="3507"/>
                  <a:pt x="7649" y="3138"/>
                </a:cubicBezTo>
                <a:cubicBezTo>
                  <a:pt x="6750" y="2676"/>
                  <a:pt x="6299" y="2307"/>
                  <a:pt x="6299" y="1753"/>
                </a:cubicBezTo>
                <a:cubicBezTo>
                  <a:pt x="6299" y="1292"/>
                  <a:pt x="6750" y="830"/>
                  <a:pt x="7649" y="553"/>
                </a:cubicBezTo>
                <a:cubicBezTo>
                  <a:pt x="8550" y="184"/>
                  <a:pt x="9449" y="0"/>
                  <a:pt x="10800" y="0"/>
                </a:cubicBezTo>
                <a:cubicBezTo>
                  <a:pt x="11924" y="0"/>
                  <a:pt x="13049" y="184"/>
                  <a:pt x="13949" y="553"/>
                </a:cubicBezTo>
                <a:cubicBezTo>
                  <a:pt x="14849" y="830"/>
                  <a:pt x="15075" y="1292"/>
                  <a:pt x="15075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25" y="13199"/>
                  <a:pt x="19575" y="13199"/>
                </a:cubicBezTo>
                <a:cubicBezTo>
                  <a:pt x="18225" y="13199"/>
                  <a:pt x="17549" y="12923"/>
                  <a:pt x="17549" y="12369"/>
                </a:cubicBezTo>
                <a:cubicBezTo>
                  <a:pt x="17549" y="6369"/>
                  <a:pt x="17549" y="6369"/>
                  <a:pt x="17549" y="6369"/>
                </a:cubicBezTo>
                <a:cubicBezTo>
                  <a:pt x="16424" y="6369"/>
                  <a:pt x="16424" y="6369"/>
                  <a:pt x="16424" y="6369"/>
                </a:cubicBezTo>
                <a:cubicBezTo>
                  <a:pt x="16424" y="20676"/>
                  <a:pt x="16424" y="20676"/>
                  <a:pt x="16424" y="20676"/>
                </a:cubicBezTo>
                <a:cubicBezTo>
                  <a:pt x="16424" y="21323"/>
                  <a:pt x="15525" y="21600"/>
                  <a:pt x="13949" y="21600"/>
                </a:cubicBezTo>
                <a:cubicBezTo>
                  <a:pt x="12149" y="21600"/>
                  <a:pt x="11474" y="21323"/>
                  <a:pt x="11474" y="20676"/>
                </a:cubicBezTo>
                <a:cubicBezTo>
                  <a:pt x="11474" y="12276"/>
                  <a:pt x="11474" y="12276"/>
                  <a:pt x="11474" y="12276"/>
                </a:cubicBezTo>
                <a:cubicBezTo>
                  <a:pt x="10124" y="12276"/>
                  <a:pt x="10124" y="12276"/>
                  <a:pt x="10124" y="12276"/>
                </a:cubicBezTo>
                <a:cubicBezTo>
                  <a:pt x="10124" y="20676"/>
                  <a:pt x="10124" y="20676"/>
                  <a:pt x="10124" y="20676"/>
                </a:cubicBezTo>
                <a:cubicBezTo>
                  <a:pt x="10124" y="21323"/>
                  <a:pt x="9225" y="21600"/>
                  <a:pt x="7649" y="21600"/>
                </a:cubicBezTo>
                <a:cubicBezTo>
                  <a:pt x="5849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49" y="6369"/>
                  <a:pt x="4049" y="6369"/>
                  <a:pt x="4049" y="6369"/>
                </a:cubicBezTo>
                <a:cubicBezTo>
                  <a:pt x="4049" y="12369"/>
                  <a:pt x="4049" y="12369"/>
                  <a:pt x="4049" y="12369"/>
                </a:cubicBezTo>
                <a:cubicBezTo>
                  <a:pt x="4049" y="12923"/>
                  <a:pt x="3374" y="13199"/>
                  <a:pt x="2024" y="13199"/>
                </a:cubicBezTo>
                <a:cubicBezTo>
                  <a:pt x="674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799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575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</p:spPr>
        <p:txBody>
          <a:bodyPr lIns="22860" tIns="22860" rIns="22860" bIns="22860"/>
          <a:lstStyle/>
          <a:p>
            <a:endParaRPr lang="en-US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16" name="AutoShape 28"/>
          <p:cNvSpPr/>
          <p:nvPr/>
        </p:nvSpPr>
        <p:spPr bwMode="auto">
          <a:xfrm>
            <a:off x="5365751" y="2351201"/>
            <a:ext cx="257175" cy="6326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233" y="1753"/>
                </a:moveTo>
                <a:cubicBezTo>
                  <a:pt x="15233" y="2307"/>
                  <a:pt x="14778" y="2676"/>
                  <a:pt x="13869" y="3138"/>
                </a:cubicBezTo>
                <a:cubicBezTo>
                  <a:pt x="12959" y="3507"/>
                  <a:pt x="12050" y="3692"/>
                  <a:pt x="10686" y="3692"/>
                </a:cubicBezTo>
                <a:cubicBezTo>
                  <a:pt x="9549" y="3692"/>
                  <a:pt x="8412" y="3507"/>
                  <a:pt x="7503" y="3138"/>
                </a:cubicBezTo>
                <a:cubicBezTo>
                  <a:pt x="6593" y="2676"/>
                  <a:pt x="6366" y="2307"/>
                  <a:pt x="6366" y="1753"/>
                </a:cubicBezTo>
                <a:cubicBezTo>
                  <a:pt x="6366" y="1292"/>
                  <a:pt x="6593" y="830"/>
                  <a:pt x="7503" y="553"/>
                </a:cubicBezTo>
                <a:cubicBezTo>
                  <a:pt x="8412" y="184"/>
                  <a:pt x="9549" y="0"/>
                  <a:pt x="10686" y="0"/>
                </a:cubicBezTo>
                <a:cubicBezTo>
                  <a:pt x="12050" y="0"/>
                  <a:pt x="12959" y="184"/>
                  <a:pt x="13869" y="553"/>
                </a:cubicBezTo>
                <a:cubicBezTo>
                  <a:pt x="14778" y="830"/>
                  <a:pt x="15233" y="1292"/>
                  <a:pt x="15233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17" y="13199"/>
                  <a:pt x="19553" y="13199"/>
                </a:cubicBezTo>
                <a:cubicBezTo>
                  <a:pt x="18189" y="13199"/>
                  <a:pt x="17507" y="12923"/>
                  <a:pt x="17507" y="12369"/>
                </a:cubicBezTo>
                <a:cubicBezTo>
                  <a:pt x="17507" y="6369"/>
                  <a:pt x="17507" y="6369"/>
                  <a:pt x="17507" y="6369"/>
                </a:cubicBezTo>
                <a:cubicBezTo>
                  <a:pt x="16597" y="6369"/>
                  <a:pt x="16597" y="6369"/>
                  <a:pt x="16597" y="6369"/>
                </a:cubicBezTo>
                <a:cubicBezTo>
                  <a:pt x="16597" y="20676"/>
                  <a:pt x="16597" y="20676"/>
                  <a:pt x="16597" y="20676"/>
                </a:cubicBezTo>
                <a:cubicBezTo>
                  <a:pt x="16597" y="21323"/>
                  <a:pt x="15688" y="21600"/>
                  <a:pt x="14096" y="21600"/>
                </a:cubicBezTo>
                <a:cubicBezTo>
                  <a:pt x="12277" y="21600"/>
                  <a:pt x="11368" y="21323"/>
                  <a:pt x="11368" y="20676"/>
                </a:cubicBezTo>
                <a:cubicBezTo>
                  <a:pt x="11368" y="12276"/>
                  <a:pt x="11368" y="12276"/>
                  <a:pt x="11368" y="12276"/>
                </a:cubicBezTo>
                <a:cubicBezTo>
                  <a:pt x="10231" y="12276"/>
                  <a:pt x="10231" y="12276"/>
                  <a:pt x="10231" y="12276"/>
                </a:cubicBezTo>
                <a:cubicBezTo>
                  <a:pt x="10231" y="20676"/>
                  <a:pt x="10231" y="20676"/>
                  <a:pt x="10231" y="20676"/>
                </a:cubicBezTo>
                <a:cubicBezTo>
                  <a:pt x="10231" y="21323"/>
                  <a:pt x="9322" y="21600"/>
                  <a:pt x="7503" y="21600"/>
                </a:cubicBezTo>
                <a:cubicBezTo>
                  <a:pt x="5911" y="21600"/>
                  <a:pt x="5002" y="21323"/>
                  <a:pt x="5002" y="20676"/>
                </a:cubicBezTo>
                <a:cubicBezTo>
                  <a:pt x="5002" y="6369"/>
                  <a:pt x="5002" y="6369"/>
                  <a:pt x="5002" y="6369"/>
                </a:cubicBezTo>
                <a:cubicBezTo>
                  <a:pt x="4092" y="6369"/>
                  <a:pt x="4092" y="6369"/>
                  <a:pt x="4092" y="6369"/>
                </a:cubicBezTo>
                <a:cubicBezTo>
                  <a:pt x="4092" y="12369"/>
                  <a:pt x="4092" y="12369"/>
                  <a:pt x="4092" y="12369"/>
                </a:cubicBezTo>
                <a:cubicBezTo>
                  <a:pt x="4092" y="12923"/>
                  <a:pt x="3410" y="13199"/>
                  <a:pt x="2046" y="13199"/>
                </a:cubicBezTo>
                <a:cubicBezTo>
                  <a:pt x="682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18" y="3876"/>
                  <a:pt x="5456" y="3876"/>
                </a:cubicBezTo>
                <a:cubicBezTo>
                  <a:pt x="16143" y="3876"/>
                  <a:pt x="16143" y="3876"/>
                  <a:pt x="16143" y="3876"/>
                </a:cubicBezTo>
                <a:cubicBezTo>
                  <a:pt x="19781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solidFill>
                <a:srgbClr val="561029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17" name="AutoShape 29"/>
          <p:cNvSpPr/>
          <p:nvPr/>
        </p:nvSpPr>
        <p:spPr bwMode="auto">
          <a:xfrm>
            <a:off x="5912645" y="2351201"/>
            <a:ext cx="255588" cy="6326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233" y="1753"/>
                </a:moveTo>
                <a:cubicBezTo>
                  <a:pt x="15233" y="2307"/>
                  <a:pt x="14778" y="2676"/>
                  <a:pt x="13869" y="3138"/>
                </a:cubicBezTo>
                <a:cubicBezTo>
                  <a:pt x="12959" y="3507"/>
                  <a:pt x="12050" y="3692"/>
                  <a:pt x="10686" y="3692"/>
                </a:cubicBezTo>
                <a:cubicBezTo>
                  <a:pt x="9549" y="3692"/>
                  <a:pt x="8412" y="3507"/>
                  <a:pt x="7503" y="3138"/>
                </a:cubicBezTo>
                <a:cubicBezTo>
                  <a:pt x="6593" y="2676"/>
                  <a:pt x="6138" y="2307"/>
                  <a:pt x="6138" y="1753"/>
                </a:cubicBezTo>
                <a:cubicBezTo>
                  <a:pt x="6138" y="1292"/>
                  <a:pt x="6593" y="830"/>
                  <a:pt x="7503" y="553"/>
                </a:cubicBezTo>
                <a:cubicBezTo>
                  <a:pt x="8412" y="184"/>
                  <a:pt x="9549" y="0"/>
                  <a:pt x="10686" y="0"/>
                </a:cubicBezTo>
                <a:cubicBezTo>
                  <a:pt x="12050" y="0"/>
                  <a:pt x="12959" y="184"/>
                  <a:pt x="13869" y="553"/>
                </a:cubicBezTo>
                <a:cubicBezTo>
                  <a:pt x="14778" y="830"/>
                  <a:pt x="15233" y="1292"/>
                  <a:pt x="15233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17" y="13199"/>
                  <a:pt x="19553" y="13199"/>
                </a:cubicBezTo>
                <a:cubicBezTo>
                  <a:pt x="18189" y="13199"/>
                  <a:pt x="17507" y="12923"/>
                  <a:pt x="17507" y="12369"/>
                </a:cubicBezTo>
                <a:cubicBezTo>
                  <a:pt x="17507" y="6369"/>
                  <a:pt x="17507" y="6369"/>
                  <a:pt x="17507" y="6369"/>
                </a:cubicBezTo>
                <a:cubicBezTo>
                  <a:pt x="16597" y="6369"/>
                  <a:pt x="16597" y="6369"/>
                  <a:pt x="16597" y="6369"/>
                </a:cubicBezTo>
                <a:cubicBezTo>
                  <a:pt x="16597" y="20676"/>
                  <a:pt x="16597" y="20676"/>
                  <a:pt x="16597" y="20676"/>
                </a:cubicBezTo>
                <a:cubicBezTo>
                  <a:pt x="16597" y="21323"/>
                  <a:pt x="15688" y="21600"/>
                  <a:pt x="13869" y="21600"/>
                </a:cubicBezTo>
                <a:cubicBezTo>
                  <a:pt x="12277" y="21600"/>
                  <a:pt x="11368" y="21323"/>
                  <a:pt x="11368" y="20676"/>
                </a:cubicBezTo>
                <a:cubicBezTo>
                  <a:pt x="11368" y="12276"/>
                  <a:pt x="11368" y="12276"/>
                  <a:pt x="11368" y="12276"/>
                </a:cubicBezTo>
                <a:cubicBezTo>
                  <a:pt x="10231" y="12276"/>
                  <a:pt x="10231" y="12276"/>
                  <a:pt x="10231" y="12276"/>
                </a:cubicBezTo>
                <a:cubicBezTo>
                  <a:pt x="10231" y="20676"/>
                  <a:pt x="10231" y="20676"/>
                  <a:pt x="10231" y="20676"/>
                </a:cubicBezTo>
                <a:cubicBezTo>
                  <a:pt x="10231" y="21323"/>
                  <a:pt x="9322" y="21600"/>
                  <a:pt x="7503" y="21600"/>
                </a:cubicBezTo>
                <a:cubicBezTo>
                  <a:pt x="5911" y="21600"/>
                  <a:pt x="5002" y="21323"/>
                  <a:pt x="5002" y="20676"/>
                </a:cubicBezTo>
                <a:cubicBezTo>
                  <a:pt x="5002" y="6369"/>
                  <a:pt x="5002" y="6369"/>
                  <a:pt x="5002" y="6369"/>
                </a:cubicBezTo>
                <a:cubicBezTo>
                  <a:pt x="4092" y="6369"/>
                  <a:pt x="4092" y="6369"/>
                  <a:pt x="4092" y="6369"/>
                </a:cubicBezTo>
                <a:cubicBezTo>
                  <a:pt x="4092" y="12369"/>
                  <a:pt x="4092" y="12369"/>
                  <a:pt x="4092" y="12369"/>
                </a:cubicBezTo>
                <a:cubicBezTo>
                  <a:pt x="4092" y="12923"/>
                  <a:pt x="3410" y="13199"/>
                  <a:pt x="2046" y="13199"/>
                </a:cubicBezTo>
                <a:cubicBezTo>
                  <a:pt x="682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18" y="3876"/>
                  <a:pt x="5456" y="3876"/>
                </a:cubicBezTo>
                <a:cubicBezTo>
                  <a:pt x="16143" y="3876"/>
                  <a:pt x="16143" y="3876"/>
                  <a:pt x="16143" y="3876"/>
                </a:cubicBezTo>
                <a:cubicBezTo>
                  <a:pt x="19781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solidFill>
                <a:srgbClr val="561029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18" name="AutoShape 30"/>
          <p:cNvSpPr/>
          <p:nvPr/>
        </p:nvSpPr>
        <p:spPr bwMode="auto">
          <a:xfrm>
            <a:off x="5641182" y="2351201"/>
            <a:ext cx="259556" cy="6326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075" y="1753"/>
                </a:moveTo>
                <a:cubicBezTo>
                  <a:pt x="15075" y="2307"/>
                  <a:pt x="14625" y="2676"/>
                  <a:pt x="13950" y="3138"/>
                </a:cubicBezTo>
                <a:cubicBezTo>
                  <a:pt x="13050" y="3507"/>
                  <a:pt x="11925" y="3692"/>
                  <a:pt x="10800" y="3692"/>
                </a:cubicBezTo>
                <a:cubicBezTo>
                  <a:pt x="9450" y="3692"/>
                  <a:pt x="8550" y="3507"/>
                  <a:pt x="7650" y="3138"/>
                </a:cubicBezTo>
                <a:cubicBezTo>
                  <a:pt x="6750" y="2676"/>
                  <a:pt x="6300" y="2307"/>
                  <a:pt x="6300" y="1753"/>
                </a:cubicBezTo>
                <a:cubicBezTo>
                  <a:pt x="6300" y="1292"/>
                  <a:pt x="6750" y="830"/>
                  <a:pt x="7650" y="553"/>
                </a:cubicBezTo>
                <a:cubicBezTo>
                  <a:pt x="8550" y="184"/>
                  <a:pt x="9450" y="0"/>
                  <a:pt x="10800" y="0"/>
                </a:cubicBezTo>
                <a:cubicBezTo>
                  <a:pt x="11925" y="0"/>
                  <a:pt x="13050" y="184"/>
                  <a:pt x="13950" y="553"/>
                </a:cubicBezTo>
                <a:cubicBezTo>
                  <a:pt x="14625" y="830"/>
                  <a:pt x="15075" y="1292"/>
                  <a:pt x="15075" y="1753"/>
                </a:cubicBezTo>
                <a:close/>
                <a:moveTo>
                  <a:pt x="21599" y="12369"/>
                </a:moveTo>
                <a:cubicBezTo>
                  <a:pt x="21599" y="12923"/>
                  <a:pt x="20925" y="13199"/>
                  <a:pt x="19575" y="13199"/>
                </a:cubicBezTo>
                <a:cubicBezTo>
                  <a:pt x="18225" y="13199"/>
                  <a:pt x="17550" y="12923"/>
                  <a:pt x="17550" y="12369"/>
                </a:cubicBezTo>
                <a:cubicBezTo>
                  <a:pt x="17550" y="6369"/>
                  <a:pt x="17550" y="6369"/>
                  <a:pt x="17550" y="6369"/>
                </a:cubicBezTo>
                <a:cubicBezTo>
                  <a:pt x="16425" y="6369"/>
                  <a:pt x="16425" y="6369"/>
                  <a:pt x="16425" y="6369"/>
                </a:cubicBezTo>
                <a:cubicBezTo>
                  <a:pt x="16425" y="20676"/>
                  <a:pt x="16425" y="20676"/>
                  <a:pt x="16425" y="20676"/>
                </a:cubicBezTo>
                <a:cubicBezTo>
                  <a:pt x="16425" y="21323"/>
                  <a:pt x="15525" y="21600"/>
                  <a:pt x="13950" y="21600"/>
                </a:cubicBezTo>
                <a:cubicBezTo>
                  <a:pt x="12150" y="21600"/>
                  <a:pt x="11475" y="21323"/>
                  <a:pt x="11475" y="20676"/>
                </a:cubicBezTo>
                <a:cubicBezTo>
                  <a:pt x="11475" y="12276"/>
                  <a:pt x="11475" y="12276"/>
                  <a:pt x="11475" y="12276"/>
                </a:cubicBezTo>
                <a:cubicBezTo>
                  <a:pt x="10125" y="12276"/>
                  <a:pt x="10125" y="12276"/>
                  <a:pt x="10125" y="12276"/>
                </a:cubicBezTo>
                <a:cubicBezTo>
                  <a:pt x="10125" y="20676"/>
                  <a:pt x="10125" y="20676"/>
                  <a:pt x="10125" y="20676"/>
                </a:cubicBezTo>
                <a:cubicBezTo>
                  <a:pt x="10125" y="21323"/>
                  <a:pt x="9225" y="21600"/>
                  <a:pt x="7650" y="21600"/>
                </a:cubicBezTo>
                <a:cubicBezTo>
                  <a:pt x="5850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50" y="6369"/>
                  <a:pt x="4050" y="6369"/>
                  <a:pt x="4050" y="6369"/>
                </a:cubicBezTo>
                <a:cubicBezTo>
                  <a:pt x="4050" y="12369"/>
                  <a:pt x="4050" y="12369"/>
                  <a:pt x="4050" y="12369"/>
                </a:cubicBezTo>
                <a:cubicBezTo>
                  <a:pt x="4050" y="12923"/>
                  <a:pt x="3375" y="13199"/>
                  <a:pt x="2025" y="13199"/>
                </a:cubicBezTo>
                <a:cubicBezTo>
                  <a:pt x="675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00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575" y="3876"/>
                  <a:pt x="21599" y="4430"/>
                  <a:pt x="21599" y="5538"/>
                </a:cubicBezTo>
                <a:lnTo>
                  <a:pt x="21599" y="12369"/>
                </a:lnTo>
                <a:close/>
              </a:path>
            </a:pathLst>
          </a:cu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solidFill>
                <a:srgbClr val="561029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19" name="AutoShape 31"/>
          <p:cNvSpPr/>
          <p:nvPr/>
        </p:nvSpPr>
        <p:spPr bwMode="auto">
          <a:xfrm>
            <a:off x="6188077" y="2351201"/>
            <a:ext cx="259556" cy="6326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075" y="1753"/>
                </a:moveTo>
                <a:cubicBezTo>
                  <a:pt x="15075" y="2307"/>
                  <a:pt x="14625" y="2676"/>
                  <a:pt x="13725" y="3138"/>
                </a:cubicBezTo>
                <a:cubicBezTo>
                  <a:pt x="13050" y="3507"/>
                  <a:pt x="11925" y="3692"/>
                  <a:pt x="10800" y="3692"/>
                </a:cubicBezTo>
                <a:cubicBezTo>
                  <a:pt x="9450" y="3692"/>
                  <a:pt x="8550" y="3507"/>
                  <a:pt x="7650" y="3138"/>
                </a:cubicBezTo>
                <a:cubicBezTo>
                  <a:pt x="6750" y="2676"/>
                  <a:pt x="6300" y="2307"/>
                  <a:pt x="6300" y="1753"/>
                </a:cubicBezTo>
                <a:cubicBezTo>
                  <a:pt x="6300" y="1292"/>
                  <a:pt x="6750" y="830"/>
                  <a:pt x="7650" y="553"/>
                </a:cubicBezTo>
                <a:cubicBezTo>
                  <a:pt x="8325" y="184"/>
                  <a:pt x="9450" y="0"/>
                  <a:pt x="10800" y="0"/>
                </a:cubicBezTo>
                <a:cubicBezTo>
                  <a:pt x="11925" y="0"/>
                  <a:pt x="13050" y="184"/>
                  <a:pt x="13725" y="553"/>
                </a:cubicBezTo>
                <a:cubicBezTo>
                  <a:pt x="14625" y="830"/>
                  <a:pt x="15075" y="1292"/>
                  <a:pt x="15075" y="1753"/>
                </a:cubicBezTo>
                <a:close/>
                <a:moveTo>
                  <a:pt x="21599" y="12369"/>
                </a:moveTo>
                <a:cubicBezTo>
                  <a:pt x="21599" y="12923"/>
                  <a:pt x="20925" y="13199"/>
                  <a:pt x="19575" y="13199"/>
                </a:cubicBezTo>
                <a:cubicBezTo>
                  <a:pt x="18225" y="13199"/>
                  <a:pt x="17325" y="12923"/>
                  <a:pt x="17325" y="12369"/>
                </a:cubicBezTo>
                <a:cubicBezTo>
                  <a:pt x="17325" y="6369"/>
                  <a:pt x="17325" y="6369"/>
                  <a:pt x="17325" y="6369"/>
                </a:cubicBezTo>
                <a:cubicBezTo>
                  <a:pt x="16425" y="6369"/>
                  <a:pt x="16425" y="6369"/>
                  <a:pt x="16425" y="6369"/>
                </a:cubicBezTo>
                <a:cubicBezTo>
                  <a:pt x="16425" y="20676"/>
                  <a:pt x="16425" y="20676"/>
                  <a:pt x="16425" y="20676"/>
                </a:cubicBezTo>
                <a:cubicBezTo>
                  <a:pt x="16425" y="21323"/>
                  <a:pt x="15525" y="21600"/>
                  <a:pt x="13950" y="21600"/>
                </a:cubicBezTo>
                <a:cubicBezTo>
                  <a:pt x="12150" y="21600"/>
                  <a:pt x="11475" y="21323"/>
                  <a:pt x="11475" y="20676"/>
                </a:cubicBezTo>
                <a:cubicBezTo>
                  <a:pt x="11475" y="12276"/>
                  <a:pt x="11475" y="12276"/>
                  <a:pt x="11475" y="12276"/>
                </a:cubicBezTo>
                <a:cubicBezTo>
                  <a:pt x="10125" y="12276"/>
                  <a:pt x="10125" y="12276"/>
                  <a:pt x="10125" y="12276"/>
                </a:cubicBezTo>
                <a:cubicBezTo>
                  <a:pt x="10125" y="20676"/>
                  <a:pt x="10125" y="20676"/>
                  <a:pt x="10125" y="20676"/>
                </a:cubicBezTo>
                <a:cubicBezTo>
                  <a:pt x="10125" y="21323"/>
                  <a:pt x="9225" y="21600"/>
                  <a:pt x="7650" y="21600"/>
                </a:cubicBezTo>
                <a:cubicBezTo>
                  <a:pt x="5850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50" y="6369"/>
                  <a:pt x="4050" y="6369"/>
                  <a:pt x="4050" y="6369"/>
                </a:cubicBezTo>
                <a:cubicBezTo>
                  <a:pt x="4050" y="12369"/>
                  <a:pt x="4050" y="12369"/>
                  <a:pt x="4050" y="12369"/>
                </a:cubicBezTo>
                <a:cubicBezTo>
                  <a:pt x="4050" y="12923"/>
                  <a:pt x="3375" y="13199"/>
                  <a:pt x="2025" y="13199"/>
                </a:cubicBezTo>
                <a:cubicBezTo>
                  <a:pt x="675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00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575" y="3876"/>
                  <a:pt x="21599" y="4430"/>
                  <a:pt x="21599" y="5538"/>
                </a:cubicBezTo>
                <a:lnTo>
                  <a:pt x="21599" y="12369"/>
                </a:lnTo>
                <a:close/>
              </a:path>
            </a:pathLst>
          </a:cu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solidFill>
                <a:srgbClr val="561029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20" name="AutoShape 32"/>
          <p:cNvSpPr/>
          <p:nvPr/>
        </p:nvSpPr>
        <p:spPr bwMode="auto">
          <a:xfrm>
            <a:off x="4251326" y="3571990"/>
            <a:ext cx="256381" cy="631825"/>
          </a:xfrm>
          <a:custGeom>
            <a:avLst/>
            <a:gdLst>
              <a:gd name="T0" fmla="*/ 6086259 w 21600"/>
              <a:gd name="T1" fmla="*/ 36963225 h 21600"/>
              <a:gd name="T2" fmla="*/ 6086259 w 21600"/>
              <a:gd name="T3" fmla="*/ 36963225 h 21600"/>
              <a:gd name="T4" fmla="*/ 6086259 w 21600"/>
              <a:gd name="T5" fmla="*/ 36963225 h 21600"/>
              <a:gd name="T6" fmla="*/ 6086259 w 21600"/>
              <a:gd name="T7" fmla="*/ 369632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233" y="1753"/>
                </a:moveTo>
                <a:cubicBezTo>
                  <a:pt x="15233" y="2307"/>
                  <a:pt x="14778" y="2676"/>
                  <a:pt x="13869" y="3138"/>
                </a:cubicBezTo>
                <a:cubicBezTo>
                  <a:pt x="12959" y="3507"/>
                  <a:pt x="12050" y="3692"/>
                  <a:pt x="10686" y="3692"/>
                </a:cubicBezTo>
                <a:cubicBezTo>
                  <a:pt x="9549" y="3692"/>
                  <a:pt x="8412" y="3507"/>
                  <a:pt x="7503" y="3138"/>
                </a:cubicBezTo>
                <a:cubicBezTo>
                  <a:pt x="6593" y="2676"/>
                  <a:pt x="6366" y="2307"/>
                  <a:pt x="6366" y="1753"/>
                </a:cubicBezTo>
                <a:cubicBezTo>
                  <a:pt x="6366" y="1292"/>
                  <a:pt x="6593" y="830"/>
                  <a:pt x="7503" y="553"/>
                </a:cubicBezTo>
                <a:cubicBezTo>
                  <a:pt x="8412" y="184"/>
                  <a:pt x="9549" y="0"/>
                  <a:pt x="10686" y="0"/>
                </a:cubicBezTo>
                <a:cubicBezTo>
                  <a:pt x="12050" y="0"/>
                  <a:pt x="12959" y="184"/>
                  <a:pt x="13869" y="553"/>
                </a:cubicBezTo>
                <a:cubicBezTo>
                  <a:pt x="14778" y="830"/>
                  <a:pt x="15233" y="1292"/>
                  <a:pt x="15233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17" y="13199"/>
                  <a:pt x="19553" y="13199"/>
                </a:cubicBezTo>
                <a:cubicBezTo>
                  <a:pt x="18189" y="13199"/>
                  <a:pt x="17507" y="12923"/>
                  <a:pt x="17507" y="12369"/>
                </a:cubicBezTo>
                <a:cubicBezTo>
                  <a:pt x="17507" y="6369"/>
                  <a:pt x="17507" y="6369"/>
                  <a:pt x="17507" y="6369"/>
                </a:cubicBezTo>
                <a:cubicBezTo>
                  <a:pt x="16597" y="6369"/>
                  <a:pt x="16597" y="6369"/>
                  <a:pt x="16597" y="6369"/>
                </a:cubicBezTo>
                <a:cubicBezTo>
                  <a:pt x="16597" y="20676"/>
                  <a:pt x="16597" y="20676"/>
                  <a:pt x="16597" y="20676"/>
                </a:cubicBezTo>
                <a:cubicBezTo>
                  <a:pt x="16597" y="21323"/>
                  <a:pt x="15688" y="21600"/>
                  <a:pt x="13869" y="21600"/>
                </a:cubicBezTo>
                <a:cubicBezTo>
                  <a:pt x="12277" y="21600"/>
                  <a:pt x="11368" y="21323"/>
                  <a:pt x="11368" y="20676"/>
                </a:cubicBezTo>
                <a:cubicBezTo>
                  <a:pt x="11368" y="12276"/>
                  <a:pt x="11368" y="12276"/>
                  <a:pt x="11368" y="12276"/>
                </a:cubicBezTo>
                <a:cubicBezTo>
                  <a:pt x="10231" y="12276"/>
                  <a:pt x="10231" y="12276"/>
                  <a:pt x="10231" y="12276"/>
                </a:cubicBezTo>
                <a:cubicBezTo>
                  <a:pt x="10231" y="20676"/>
                  <a:pt x="10231" y="20676"/>
                  <a:pt x="10231" y="20676"/>
                </a:cubicBezTo>
                <a:cubicBezTo>
                  <a:pt x="10231" y="21323"/>
                  <a:pt x="9322" y="21600"/>
                  <a:pt x="7503" y="21600"/>
                </a:cubicBezTo>
                <a:cubicBezTo>
                  <a:pt x="5911" y="21600"/>
                  <a:pt x="5002" y="21323"/>
                  <a:pt x="5002" y="20676"/>
                </a:cubicBezTo>
                <a:cubicBezTo>
                  <a:pt x="5002" y="6369"/>
                  <a:pt x="5002" y="6369"/>
                  <a:pt x="5002" y="6369"/>
                </a:cubicBezTo>
                <a:cubicBezTo>
                  <a:pt x="4092" y="6369"/>
                  <a:pt x="4092" y="6369"/>
                  <a:pt x="4092" y="6369"/>
                </a:cubicBezTo>
                <a:cubicBezTo>
                  <a:pt x="4092" y="12369"/>
                  <a:pt x="4092" y="12369"/>
                  <a:pt x="4092" y="12369"/>
                </a:cubicBezTo>
                <a:cubicBezTo>
                  <a:pt x="4092" y="12923"/>
                  <a:pt x="3410" y="13199"/>
                  <a:pt x="2046" y="13199"/>
                </a:cubicBezTo>
                <a:cubicBezTo>
                  <a:pt x="682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18" y="3876"/>
                  <a:pt x="5456" y="3876"/>
                </a:cubicBezTo>
                <a:cubicBezTo>
                  <a:pt x="16143" y="3876"/>
                  <a:pt x="16143" y="3876"/>
                  <a:pt x="16143" y="3876"/>
                </a:cubicBezTo>
                <a:cubicBezTo>
                  <a:pt x="19781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</p:spPr>
        <p:txBody>
          <a:bodyPr lIns="22860" tIns="22860" rIns="22860" bIns="22860"/>
          <a:lstStyle/>
          <a:p>
            <a:endParaRPr lang="en-US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21" name="AutoShape 33"/>
          <p:cNvSpPr/>
          <p:nvPr/>
        </p:nvSpPr>
        <p:spPr bwMode="auto">
          <a:xfrm>
            <a:off x="2614614" y="3571990"/>
            <a:ext cx="257175" cy="631825"/>
          </a:xfrm>
          <a:custGeom>
            <a:avLst/>
            <a:gdLst>
              <a:gd name="T0" fmla="*/ 6123980 w 21600"/>
              <a:gd name="T1" fmla="*/ 36963225 h 21600"/>
              <a:gd name="T2" fmla="*/ 6123980 w 21600"/>
              <a:gd name="T3" fmla="*/ 36963225 h 21600"/>
              <a:gd name="T4" fmla="*/ 6123980 w 21600"/>
              <a:gd name="T5" fmla="*/ 36963225 h 21600"/>
              <a:gd name="T6" fmla="*/ 6123980 w 21600"/>
              <a:gd name="T7" fmla="*/ 369632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299" y="1753"/>
                </a:moveTo>
                <a:cubicBezTo>
                  <a:pt x="15299" y="2307"/>
                  <a:pt x="14849" y="2676"/>
                  <a:pt x="13949" y="3138"/>
                </a:cubicBezTo>
                <a:cubicBezTo>
                  <a:pt x="13049" y="3507"/>
                  <a:pt x="11924" y="3692"/>
                  <a:pt x="10800" y="3692"/>
                </a:cubicBezTo>
                <a:cubicBezTo>
                  <a:pt x="9674" y="3692"/>
                  <a:pt x="8550" y="3507"/>
                  <a:pt x="7649" y="3138"/>
                </a:cubicBezTo>
                <a:cubicBezTo>
                  <a:pt x="6750" y="2676"/>
                  <a:pt x="6299" y="2307"/>
                  <a:pt x="6299" y="1753"/>
                </a:cubicBezTo>
                <a:cubicBezTo>
                  <a:pt x="6299" y="1292"/>
                  <a:pt x="6750" y="830"/>
                  <a:pt x="7649" y="553"/>
                </a:cubicBezTo>
                <a:cubicBezTo>
                  <a:pt x="8550" y="184"/>
                  <a:pt x="9674" y="0"/>
                  <a:pt x="10800" y="0"/>
                </a:cubicBezTo>
                <a:cubicBezTo>
                  <a:pt x="11924" y="0"/>
                  <a:pt x="13049" y="184"/>
                  <a:pt x="13949" y="553"/>
                </a:cubicBezTo>
                <a:cubicBezTo>
                  <a:pt x="14849" y="830"/>
                  <a:pt x="15299" y="1292"/>
                  <a:pt x="15299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25" y="13199"/>
                  <a:pt x="19575" y="13199"/>
                </a:cubicBezTo>
                <a:cubicBezTo>
                  <a:pt x="18225" y="13199"/>
                  <a:pt x="17549" y="12923"/>
                  <a:pt x="17549" y="12369"/>
                </a:cubicBezTo>
                <a:cubicBezTo>
                  <a:pt x="17549" y="6369"/>
                  <a:pt x="17549" y="6369"/>
                  <a:pt x="17549" y="6369"/>
                </a:cubicBezTo>
                <a:cubicBezTo>
                  <a:pt x="16424" y="6369"/>
                  <a:pt x="16424" y="6369"/>
                  <a:pt x="16424" y="6369"/>
                </a:cubicBezTo>
                <a:cubicBezTo>
                  <a:pt x="16424" y="20676"/>
                  <a:pt x="16424" y="20676"/>
                  <a:pt x="16424" y="20676"/>
                </a:cubicBezTo>
                <a:cubicBezTo>
                  <a:pt x="16424" y="21323"/>
                  <a:pt x="15749" y="21600"/>
                  <a:pt x="13949" y="21600"/>
                </a:cubicBezTo>
                <a:cubicBezTo>
                  <a:pt x="12375" y="21600"/>
                  <a:pt x="11474" y="21323"/>
                  <a:pt x="11474" y="20676"/>
                </a:cubicBezTo>
                <a:cubicBezTo>
                  <a:pt x="11474" y="12276"/>
                  <a:pt x="11474" y="12276"/>
                  <a:pt x="11474" y="12276"/>
                </a:cubicBezTo>
                <a:cubicBezTo>
                  <a:pt x="10124" y="12276"/>
                  <a:pt x="10124" y="12276"/>
                  <a:pt x="10124" y="12276"/>
                </a:cubicBezTo>
                <a:cubicBezTo>
                  <a:pt x="10124" y="20676"/>
                  <a:pt x="10124" y="20676"/>
                  <a:pt x="10124" y="20676"/>
                </a:cubicBezTo>
                <a:cubicBezTo>
                  <a:pt x="10124" y="21323"/>
                  <a:pt x="9449" y="21600"/>
                  <a:pt x="7649" y="21600"/>
                </a:cubicBezTo>
                <a:cubicBezTo>
                  <a:pt x="6074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275" y="6369"/>
                  <a:pt x="4275" y="6369"/>
                  <a:pt x="4275" y="6369"/>
                </a:cubicBezTo>
                <a:cubicBezTo>
                  <a:pt x="4275" y="12369"/>
                  <a:pt x="4275" y="12369"/>
                  <a:pt x="4275" y="12369"/>
                </a:cubicBezTo>
                <a:cubicBezTo>
                  <a:pt x="4275" y="12923"/>
                  <a:pt x="3374" y="13199"/>
                  <a:pt x="2024" y="13199"/>
                </a:cubicBezTo>
                <a:cubicBezTo>
                  <a:pt x="674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2024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799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</p:spPr>
        <p:txBody>
          <a:bodyPr lIns="22860" tIns="22860" rIns="22860" bIns="22860"/>
          <a:lstStyle/>
          <a:p>
            <a:endParaRPr lang="en-US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22" name="AutoShape 34"/>
          <p:cNvSpPr/>
          <p:nvPr/>
        </p:nvSpPr>
        <p:spPr bwMode="auto">
          <a:xfrm>
            <a:off x="2073275" y="3571990"/>
            <a:ext cx="255588" cy="631825"/>
          </a:xfrm>
          <a:custGeom>
            <a:avLst/>
            <a:gdLst>
              <a:gd name="T0" fmla="*/ 6048620 w 21600"/>
              <a:gd name="T1" fmla="*/ 36963225 h 21600"/>
              <a:gd name="T2" fmla="*/ 6048620 w 21600"/>
              <a:gd name="T3" fmla="*/ 36963225 h 21600"/>
              <a:gd name="T4" fmla="*/ 6048620 w 21600"/>
              <a:gd name="T5" fmla="*/ 36963225 h 21600"/>
              <a:gd name="T6" fmla="*/ 6048620 w 21600"/>
              <a:gd name="T7" fmla="*/ 369632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233" y="1753"/>
                </a:moveTo>
                <a:cubicBezTo>
                  <a:pt x="15233" y="2307"/>
                  <a:pt x="14778" y="2676"/>
                  <a:pt x="13869" y="3138"/>
                </a:cubicBezTo>
                <a:cubicBezTo>
                  <a:pt x="12959" y="3507"/>
                  <a:pt x="12050" y="3692"/>
                  <a:pt x="10686" y="3692"/>
                </a:cubicBezTo>
                <a:cubicBezTo>
                  <a:pt x="9549" y="3692"/>
                  <a:pt x="8412" y="3507"/>
                  <a:pt x="7503" y="3138"/>
                </a:cubicBezTo>
                <a:cubicBezTo>
                  <a:pt x="6593" y="2676"/>
                  <a:pt x="6138" y="2307"/>
                  <a:pt x="6138" y="1753"/>
                </a:cubicBezTo>
                <a:cubicBezTo>
                  <a:pt x="6138" y="1292"/>
                  <a:pt x="6593" y="830"/>
                  <a:pt x="7503" y="553"/>
                </a:cubicBezTo>
                <a:cubicBezTo>
                  <a:pt x="8412" y="184"/>
                  <a:pt x="9549" y="0"/>
                  <a:pt x="10686" y="0"/>
                </a:cubicBezTo>
                <a:cubicBezTo>
                  <a:pt x="12050" y="0"/>
                  <a:pt x="12959" y="184"/>
                  <a:pt x="13869" y="553"/>
                </a:cubicBezTo>
                <a:cubicBezTo>
                  <a:pt x="14778" y="830"/>
                  <a:pt x="15233" y="1292"/>
                  <a:pt x="15233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17" y="13199"/>
                  <a:pt x="19553" y="13199"/>
                </a:cubicBezTo>
                <a:cubicBezTo>
                  <a:pt x="18189" y="13199"/>
                  <a:pt x="17507" y="12923"/>
                  <a:pt x="17507" y="12369"/>
                </a:cubicBezTo>
                <a:cubicBezTo>
                  <a:pt x="17507" y="6369"/>
                  <a:pt x="17507" y="6369"/>
                  <a:pt x="17507" y="6369"/>
                </a:cubicBezTo>
                <a:cubicBezTo>
                  <a:pt x="16597" y="6369"/>
                  <a:pt x="16597" y="6369"/>
                  <a:pt x="16597" y="6369"/>
                </a:cubicBezTo>
                <a:cubicBezTo>
                  <a:pt x="16597" y="20676"/>
                  <a:pt x="16597" y="20676"/>
                  <a:pt x="16597" y="20676"/>
                </a:cubicBezTo>
                <a:cubicBezTo>
                  <a:pt x="16597" y="21323"/>
                  <a:pt x="15688" y="21600"/>
                  <a:pt x="13869" y="21600"/>
                </a:cubicBezTo>
                <a:cubicBezTo>
                  <a:pt x="12277" y="21600"/>
                  <a:pt x="11368" y="21323"/>
                  <a:pt x="11368" y="20676"/>
                </a:cubicBezTo>
                <a:cubicBezTo>
                  <a:pt x="11368" y="12276"/>
                  <a:pt x="11368" y="12276"/>
                  <a:pt x="11368" y="12276"/>
                </a:cubicBezTo>
                <a:cubicBezTo>
                  <a:pt x="10231" y="12276"/>
                  <a:pt x="10231" y="12276"/>
                  <a:pt x="10231" y="12276"/>
                </a:cubicBezTo>
                <a:cubicBezTo>
                  <a:pt x="10231" y="20676"/>
                  <a:pt x="10231" y="20676"/>
                  <a:pt x="10231" y="20676"/>
                </a:cubicBezTo>
                <a:cubicBezTo>
                  <a:pt x="10231" y="21323"/>
                  <a:pt x="9322" y="21600"/>
                  <a:pt x="7503" y="21600"/>
                </a:cubicBezTo>
                <a:cubicBezTo>
                  <a:pt x="5911" y="21600"/>
                  <a:pt x="5002" y="21323"/>
                  <a:pt x="5002" y="20676"/>
                </a:cubicBezTo>
                <a:cubicBezTo>
                  <a:pt x="5002" y="6369"/>
                  <a:pt x="5002" y="6369"/>
                  <a:pt x="5002" y="6369"/>
                </a:cubicBezTo>
                <a:cubicBezTo>
                  <a:pt x="4092" y="6369"/>
                  <a:pt x="4092" y="6369"/>
                  <a:pt x="4092" y="6369"/>
                </a:cubicBezTo>
                <a:cubicBezTo>
                  <a:pt x="4092" y="12369"/>
                  <a:pt x="4092" y="12369"/>
                  <a:pt x="4092" y="12369"/>
                </a:cubicBezTo>
                <a:cubicBezTo>
                  <a:pt x="4092" y="12923"/>
                  <a:pt x="3410" y="13199"/>
                  <a:pt x="2046" y="13199"/>
                </a:cubicBezTo>
                <a:cubicBezTo>
                  <a:pt x="682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18" y="3876"/>
                  <a:pt x="5456" y="3876"/>
                </a:cubicBezTo>
                <a:cubicBezTo>
                  <a:pt x="16143" y="3876"/>
                  <a:pt x="16143" y="3876"/>
                  <a:pt x="16143" y="3876"/>
                </a:cubicBezTo>
                <a:cubicBezTo>
                  <a:pt x="19781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</p:spPr>
        <p:txBody>
          <a:bodyPr lIns="22860" tIns="22860" rIns="22860" bIns="22860"/>
          <a:lstStyle/>
          <a:p>
            <a:endParaRPr lang="en-US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23" name="AutoShape 35"/>
          <p:cNvSpPr/>
          <p:nvPr/>
        </p:nvSpPr>
        <p:spPr bwMode="auto">
          <a:xfrm>
            <a:off x="4796632" y="3571990"/>
            <a:ext cx="257968" cy="631825"/>
          </a:xfrm>
          <a:custGeom>
            <a:avLst/>
            <a:gdLst>
              <a:gd name="T0" fmla="*/ 6161840 w 21600"/>
              <a:gd name="T1" fmla="*/ 36963225 h 21600"/>
              <a:gd name="T2" fmla="*/ 6161840 w 21600"/>
              <a:gd name="T3" fmla="*/ 36963225 h 21600"/>
              <a:gd name="T4" fmla="*/ 6161840 w 21600"/>
              <a:gd name="T5" fmla="*/ 36963225 h 21600"/>
              <a:gd name="T6" fmla="*/ 6161840 w 21600"/>
              <a:gd name="T7" fmla="*/ 369632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233" y="1753"/>
                </a:moveTo>
                <a:cubicBezTo>
                  <a:pt x="15233" y="2307"/>
                  <a:pt x="14778" y="2676"/>
                  <a:pt x="13869" y="3138"/>
                </a:cubicBezTo>
                <a:cubicBezTo>
                  <a:pt x="12959" y="3507"/>
                  <a:pt x="12050" y="3692"/>
                  <a:pt x="10686" y="3692"/>
                </a:cubicBezTo>
                <a:cubicBezTo>
                  <a:pt x="9549" y="3692"/>
                  <a:pt x="8412" y="3507"/>
                  <a:pt x="7503" y="3138"/>
                </a:cubicBezTo>
                <a:cubicBezTo>
                  <a:pt x="6593" y="2676"/>
                  <a:pt x="6138" y="2307"/>
                  <a:pt x="6138" y="1753"/>
                </a:cubicBezTo>
                <a:cubicBezTo>
                  <a:pt x="6138" y="1292"/>
                  <a:pt x="6593" y="830"/>
                  <a:pt x="7503" y="553"/>
                </a:cubicBezTo>
                <a:cubicBezTo>
                  <a:pt x="8412" y="184"/>
                  <a:pt x="9549" y="0"/>
                  <a:pt x="10686" y="0"/>
                </a:cubicBezTo>
                <a:cubicBezTo>
                  <a:pt x="12050" y="0"/>
                  <a:pt x="12959" y="184"/>
                  <a:pt x="13869" y="553"/>
                </a:cubicBezTo>
                <a:cubicBezTo>
                  <a:pt x="14778" y="830"/>
                  <a:pt x="15233" y="1292"/>
                  <a:pt x="15233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17" y="13199"/>
                  <a:pt x="19553" y="13199"/>
                </a:cubicBezTo>
                <a:cubicBezTo>
                  <a:pt x="18189" y="13199"/>
                  <a:pt x="17507" y="12923"/>
                  <a:pt x="17507" y="12369"/>
                </a:cubicBezTo>
                <a:cubicBezTo>
                  <a:pt x="17507" y="6369"/>
                  <a:pt x="17507" y="6369"/>
                  <a:pt x="17507" y="6369"/>
                </a:cubicBezTo>
                <a:cubicBezTo>
                  <a:pt x="16597" y="6369"/>
                  <a:pt x="16597" y="6369"/>
                  <a:pt x="16597" y="6369"/>
                </a:cubicBezTo>
                <a:cubicBezTo>
                  <a:pt x="16597" y="20676"/>
                  <a:pt x="16597" y="20676"/>
                  <a:pt x="16597" y="20676"/>
                </a:cubicBezTo>
                <a:cubicBezTo>
                  <a:pt x="16597" y="21323"/>
                  <a:pt x="15688" y="21600"/>
                  <a:pt x="13869" y="21600"/>
                </a:cubicBezTo>
                <a:cubicBezTo>
                  <a:pt x="12277" y="21600"/>
                  <a:pt x="11368" y="21323"/>
                  <a:pt x="11368" y="20676"/>
                </a:cubicBezTo>
                <a:cubicBezTo>
                  <a:pt x="11368" y="12276"/>
                  <a:pt x="11368" y="12276"/>
                  <a:pt x="11368" y="12276"/>
                </a:cubicBezTo>
                <a:cubicBezTo>
                  <a:pt x="10004" y="12276"/>
                  <a:pt x="10004" y="12276"/>
                  <a:pt x="10004" y="12276"/>
                </a:cubicBezTo>
                <a:cubicBezTo>
                  <a:pt x="10004" y="20676"/>
                  <a:pt x="10004" y="20676"/>
                  <a:pt x="10004" y="20676"/>
                </a:cubicBezTo>
                <a:cubicBezTo>
                  <a:pt x="10004" y="21323"/>
                  <a:pt x="9322" y="21600"/>
                  <a:pt x="7503" y="21600"/>
                </a:cubicBezTo>
                <a:cubicBezTo>
                  <a:pt x="5911" y="21600"/>
                  <a:pt x="5002" y="21323"/>
                  <a:pt x="5002" y="20676"/>
                </a:cubicBezTo>
                <a:cubicBezTo>
                  <a:pt x="5002" y="6369"/>
                  <a:pt x="5002" y="6369"/>
                  <a:pt x="5002" y="6369"/>
                </a:cubicBezTo>
                <a:cubicBezTo>
                  <a:pt x="4092" y="6369"/>
                  <a:pt x="4092" y="6369"/>
                  <a:pt x="4092" y="6369"/>
                </a:cubicBezTo>
                <a:cubicBezTo>
                  <a:pt x="4092" y="12369"/>
                  <a:pt x="4092" y="12369"/>
                  <a:pt x="4092" y="12369"/>
                </a:cubicBezTo>
                <a:cubicBezTo>
                  <a:pt x="4092" y="12923"/>
                  <a:pt x="3410" y="13199"/>
                  <a:pt x="2046" y="13199"/>
                </a:cubicBezTo>
                <a:cubicBezTo>
                  <a:pt x="682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18" y="3876"/>
                  <a:pt x="5456" y="3876"/>
                </a:cubicBezTo>
                <a:cubicBezTo>
                  <a:pt x="16143" y="3876"/>
                  <a:pt x="16143" y="3876"/>
                  <a:pt x="16143" y="3876"/>
                </a:cubicBezTo>
                <a:cubicBezTo>
                  <a:pt x="19781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</p:spPr>
        <p:txBody>
          <a:bodyPr lIns="22860" tIns="22860" rIns="22860" bIns="22860"/>
          <a:lstStyle/>
          <a:p>
            <a:endParaRPr lang="en-US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24" name="AutoShape 36"/>
          <p:cNvSpPr/>
          <p:nvPr/>
        </p:nvSpPr>
        <p:spPr bwMode="auto">
          <a:xfrm>
            <a:off x="3159126" y="3571990"/>
            <a:ext cx="260351" cy="631825"/>
          </a:xfrm>
          <a:custGeom>
            <a:avLst/>
            <a:gdLst>
              <a:gd name="T0" fmla="*/ 6276122 w 21600"/>
              <a:gd name="T1" fmla="*/ 36963225 h 21600"/>
              <a:gd name="T2" fmla="*/ 6276122 w 21600"/>
              <a:gd name="T3" fmla="*/ 36963225 h 21600"/>
              <a:gd name="T4" fmla="*/ 6276122 w 21600"/>
              <a:gd name="T5" fmla="*/ 36963225 h 21600"/>
              <a:gd name="T6" fmla="*/ 6276122 w 21600"/>
              <a:gd name="T7" fmla="*/ 369632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299" y="1753"/>
                </a:moveTo>
                <a:cubicBezTo>
                  <a:pt x="15299" y="2307"/>
                  <a:pt x="14850" y="2676"/>
                  <a:pt x="13950" y="3138"/>
                </a:cubicBezTo>
                <a:cubicBezTo>
                  <a:pt x="13050" y="3507"/>
                  <a:pt x="11925" y="3692"/>
                  <a:pt x="10800" y="3692"/>
                </a:cubicBezTo>
                <a:cubicBezTo>
                  <a:pt x="9675" y="3692"/>
                  <a:pt x="8550" y="3507"/>
                  <a:pt x="7650" y="3138"/>
                </a:cubicBezTo>
                <a:cubicBezTo>
                  <a:pt x="6750" y="2676"/>
                  <a:pt x="6300" y="2307"/>
                  <a:pt x="6300" y="1753"/>
                </a:cubicBezTo>
                <a:cubicBezTo>
                  <a:pt x="6300" y="1292"/>
                  <a:pt x="6750" y="830"/>
                  <a:pt x="7650" y="553"/>
                </a:cubicBezTo>
                <a:cubicBezTo>
                  <a:pt x="8550" y="184"/>
                  <a:pt x="9450" y="0"/>
                  <a:pt x="10800" y="0"/>
                </a:cubicBezTo>
                <a:cubicBezTo>
                  <a:pt x="11925" y="0"/>
                  <a:pt x="13050" y="184"/>
                  <a:pt x="13950" y="553"/>
                </a:cubicBezTo>
                <a:cubicBezTo>
                  <a:pt x="14850" y="830"/>
                  <a:pt x="15299" y="1292"/>
                  <a:pt x="15299" y="1753"/>
                </a:cubicBezTo>
                <a:close/>
                <a:moveTo>
                  <a:pt x="21599" y="12369"/>
                </a:moveTo>
                <a:cubicBezTo>
                  <a:pt x="21599" y="12923"/>
                  <a:pt x="20925" y="13199"/>
                  <a:pt x="19575" y="13199"/>
                </a:cubicBezTo>
                <a:cubicBezTo>
                  <a:pt x="18225" y="13199"/>
                  <a:pt x="17550" y="12923"/>
                  <a:pt x="17550" y="12369"/>
                </a:cubicBezTo>
                <a:cubicBezTo>
                  <a:pt x="17550" y="6369"/>
                  <a:pt x="17550" y="6369"/>
                  <a:pt x="17550" y="6369"/>
                </a:cubicBezTo>
                <a:cubicBezTo>
                  <a:pt x="16425" y="6369"/>
                  <a:pt x="16425" y="6369"/>
                  <a:pt x="16425" y="6369"/>
                </a:cubicBezTo>
                <a:cubicBezTo>
                  <a:pt x="16425" y="20676"/>
                  <a:pt x="16425" y="20676"/>
                  <a:pt x="16425" y="20676"/>
                </a:cubicBezTo>
                <a:cubicBezTo>
                  <a:pt x="16425" y="21323"/>
                  <a:pt x="15750" y="21600"/>
                  <a:pt x="13950" y="21600"/>
                </a:cubicBezTo>
                <a:cubicBezTo>
                  <a:pt x="12375" y="21600"/>
                  <a:pt x="11475" y="21323"/>
                  <a:pt x="11475" y="20676"/>
                </a:cubicBezTo>
                <a:cubicBezTo>
                  <a:pt x="11475" y="12276"/>
                  <a:pt x="11475" y="12276"/>
                  <a:pt x="11475" y="12276"/>
                </a:cubicBezTo>
                <a:cubicBezTo>
                  <a:pt x="10125" y="12276"/>
                  <a:pt x="10125" y="12276"/>
                  <a:pt x="10125" y="12276"/>
                </a:cubicBezTo>
                <a:cubicBezTo>
                  <a:pt x="10125" y="20676"/>
                  <a:pt x="10125" y="20676"/>
                  <a:pt x="10125" y="20676"/>
                </a:cubicBezTo>
                <a:cubicBezTo>
                  <a:pt x="10125" y="21323"/>
                  <a:pt x="9450" y="21600"/>
                  <a:pt x="7650" y="21600"/>
                </a:cubicBezTo>
                <a:cubicBezTo>
                  <a:pt x="6075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50" y="6369"/>
                  <a:pt x="4050" y="6369"/>
                  <a:pt x="4050" y="6369"/>
                </a:cubicBezTo>
                <a:cubicBezTo>
                  <a:pt x="4050" y="12369"/>
                  <a:pt x="4050" y="12369"/>
                  <a:pt x="4050" y="12369"/>
                </a:cubicBezTo>
                <a:cubicBezTo>
                  <a:pt x="4050" y="12923"/>
                  <a:pt x="3375" y="13199"/>
                  <a:pt x="2025" y="13199"/>
                </a:cubicBezTo>
                <a:cubicBezTo>
                  <a:pt x="675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2025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800" y="3876"/>
                  <a:pt x="21599" y="4430"/>
                  <a:pt x="21599" y="5538"/>
                </a:cubicBezTo>
                <a:lnTo>
                  <a:pt x="21599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</p:spPr>
        <p:txBody>
          <a:bodyPr lIns="22860" tIns="22860" rIns="22860" bIns="22860"/>
          <a:lstStyle/>
          <a:p>
            <a:endParaRPr lang="en-US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26" name="AutoShape 37"/>
          <p:cNvSpPr/>
          <p:nvPr/>
        </p:nvSpPr>
        <p:spPr bwMode="auto">
          <a:xfrm>
            <a:off x="3704432" y="3571990"/>
            <a:ext cx="257968" cy="631825"/>
          </a:xfrm>
          <a:custGeom>
            <a:avLst/>
            <a:gdLst>
              <a:gd name="T0" fmla="*/ 6161840 w 21600"/>
              <a:gd name="T1" fmla="*/ 36963225 h 21600"/>
              <a:gd name="T2" fmla="*/ 6161840 w 21600"/>
              <a:gd name="T3" fmla="*/ 36963225 h 21600"/>
              <a:gd name="T4" fmla="*/ 6161840 w 21600"/>
              <a:gd name="T5" fmla="*/ 36963225 h 21600"/>
              <a:gd name="T6" fmla="*/ 6161840 w 21600"/>
              <a:gd name="T7" fmla="*/ 369632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233" y="1753"/>
                </a:moveTo>
                <a:cubicBezTo>
                  <a:pt x="15233" y="2307"/>
                  <a:pt x="14778" y="2676"/>
                  <a:pt x="13869" y="3138"/>
                </a:cubicBezTo>
                <a:cubicBezTo>
                  <a:pt x="12959" y="3507"/>
                  <a:pt x="12050" y="3692"/>
                  <a:pt x="10686" y="3692"/>
                </a:cubicBezTo>
                <a:cubicBezTo>
                  <a:pt x="9549" y="3692"/>
                  <a:pt x="8412" y="3507"/>
                  <a:pt x="7503" y="3138"/>
                </a:cubicBezTo>
                <a:cubicBezTo>
                  <a:pt x="6821" y="2676"/>
                  <a:pt x="6366" y="2307"/>
                  <a:pt x="6366" y="1753"/>
                </a:cubicBezTo>
                <a:cubicBezTo>
                  <a:pt x="6366" y="1292"/>
                  <a:pt x="6821" y="830"/>
                  <a:pt x="7503" y="553"/>
                </a:cubicBezTo>
                <a:cubicBezTo>
                  <a:pt x="8412" y="184"/>
                  <a:pt x="9549" y="0"/>
                  <a:pt x="10686" y="0"/>
                </a:cubicBezTo>
                <a:cubicBezTo>
                  <a:pt x="12050" y="0"/>
                  <a:pt x="12959" y="184"/>
                  <a:pt x="13869" y="553"/>
                </a:cubicBezTo>
                <a:cubicBezTo>
                  <a:pt x="14778" y="830"/>
                  <a:pt x="15233" y="1292"/>
                  <a:pt x="15233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17" y="13199"/>
                  <a:pt x="19553" y="13199"/>
                </a:cubicBezTo>
                <a:cubicBezTo>
                  <a:pt x="18189" y="13199"/>
                  <a:pt x="17507" y="12923"/>
                  <a:pt x="17507" y="12369"/>
                </a:cubicBezTo>
                <a:cubicBezTo>
                  <a:pt x="17507" y="6369"/>
                  <a:pt x="17507" y="6369"/>
                  <a:pt x="17507" y="6369"/>
                </a:cubicBezTo>
                <a:cubicBezTo>
                  <a:pt x="16597" y="6369"/>
                  <a:pt x="16597" y="6369"/>
                  <a:pt x="16597" y="6369"/>
                </a:cubicBezTo>
                <a:cubicBezTo>
                  <a:pt x="16597" y="20676"/>
                  <a:pt x="16597" y="20676"/>
                  <a:pt x="16597" y="20676"/>
                </a:cubicBezTo>
                <a:cubicBezTo>
                  <a:pt x="16597" y="21323"/>
                  <a:pt x="15688" y="21600"/>
                  <a:pt x="14096" y="21600"/>
                </a:cubicBezTo>
                <a:cubicBezTo>
                  <a:pt x="12277" y="21600"/>
                  <a:pt x="11368" y="21323"/>
                  <a:pt x="11368" y="20676"/>
                </a:cubicBezTo>
                <a:cubicBezTo>
                  <a:pt x="11368" y="12276"/>
                  <a:pt x="11368" y="12276"/>
                  <a:pt x="11368" y="12276"/>
                </a:cubicBezTo>
                <a:cubicBezTo>
                  <a:pt x="10231" y="12276"/>
                  <a:pt x="10231" y="12276"/>
                  <a:pt x="10231" y="12276"/>
                </a:cubicBezTo>
                <a:cubicBezTo>
                  <a:pt x="10231" y="20676"/>
                  <a:pt x="10231" y="20676"/>
                  <a:pt x="10231" y="20676"/>
                </a:cubicBezTo>
                <a:cubicBezTo>
                  <a:pt x="10231" y="21323"/>
                  <a:pt x="9322" y="21600"/>
                  <a:pt x="7503" y="21600"/>
                </a:cubicBezTo>
                <a:cubicBezTo>
                  <a:pt x="5911" y="21600"/>
                  <a:pt x="5002" y="21323"/>
                  <a:pt x="5002" y="20676"/>
                </a:cubicBezTo>
                <a:cubicBezTo>
                  <a:pt x="5002" y="6369"/>
                  <a:pt x="5002" y="6369"/>
                  <a:pt x="5002" y="6369"/>
                </a:cubicBezTo>
                <a:cubicBezTo>
                  <a:pt x="4092" y="6369"/>
                  <a:pt x="4092" y="6369"/>
                  <a:pt x="4092" y="6369"/>
                </a:cubicBezTo>
                <a:cubicBezTo>
                  <a:pt x="4092" y="12369"/>
                  <a:pt x="4092" y="12369"/>
                  <a:pt x="4092" y="12369"/>
                </a:cubicBezTo>
                <a:cubicBezTo>
                  <a:pt x="4092" y="12923"/>
                  <a:pt x="3410" y="13199"/>
                  <a:pt x="2046" y="13199"/>
                </a:cubicBezTo>
                <a:cubicBezTo>
                  <a:pt x="682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18" y="3876"/>
                  <a:pt x="5456" y="3876"/>
                </a:cubicBezTo>
                <a:cubicBezTo>
                  <a:pt x="16143" y="3876"/>
                  <a:pt x="16143" y="3876"/>
                  <a:pt x="16143" y="3876"/>
                </a:cubicBezTo>
                <a:cubicBezTo>
                  <a:pt x="19781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</p:spPr>
        <p:txBody>
          <a:bodyPr lIns="22860" tIns="22860" rIns="22860" bIns="22860"/>
          <a:lstStyle/>
          <a:p>
            <a:endParaRPr lang="en-US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27" name="AutoShape 38"/>
          <p:cNvSpPr/>
          <p:nvPr/>
        </p:nvSpPr>
        <p:spPr bwMode="auto">
          <a:xfrm>
            <a:off x="4526757" y="3571990"/>
            <a:ext cx="260351" cy="631825"/>
          </a:xfrm>
          <a:custGeom>
            <a:avLst/>
            <a:gdLst>
              <a:gd name="T0" fmla="*/ 6276122 w 21600"/>
              <a:gd name="T1" fmla="*/ 36963225 h 21600"/>
              <a:gd name="T2" fmla="*/ 6276122 w 21600"/>
              <a:gd name="T3" fmla="*/ 36963225 h 21600"/>
              <a:gd name="T4" fmla="*/ 6276122 w 21600"/>
              <a:gd name="T5" fmla="*/ 36963225 h 21600"/>
              <a:gd name="T6" fmla="*/ 6276122 w 21600"/>
              <a:gd name="T7" fmla="*/ 369632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075" y="1753"/>
                </a:moveTo>
                <a:cubicBezTo>
                  <a:pt x="15075" y="2307"/>
                  <a:pt x="14625" y="2676"/>
                  <a:pt x="13950" y="3138"/>
                </a:cubicBezTo>
                <a:cubicBezTo>
                  <a:pt x="13050" y="3507"/>
                  <a:pt x="11925" y="3692"/>
                  <a:pt x="10800" y="3692"/>
                </a:cubicBezTo>
                <a:cubicBezTo>
                  <a:pt x="9450" y="3692"/>
                  <a:pt x="8550" y="3507"/>
                  <a:pt x="7650" y="3138"/>
                </a:cubicBezTo>
                <a:cubicBezTo>
                  <a:pt x="6750" y="2676"/>
                  <a:pt x="6300" y="2307"/>
                  <a:pt x="6300" y="1753"/>
                </a:cubicBezTo>
                <a:cubicBezTo>
                  <a:pt x="6300" y="1292"/>
                  <a:pt x="6750" y="830"/>
                  <a:pt x="7650" y="553"/>
                </a:cubicBezTo>
                <a:cubicBezTo>
                  <a:pt x="8550" y="184"/>
                  <a:pt x="9450" y="0"/>
                  <a:pt x="10800" y="0"/>
                </a:cubicBezTo>
                <a:cubicBezTo>
                  <a:pt x="11925" y="0"/>
                  <a:pt x="13050" y="184"/>
                  <a:pt x="13950" y="553"/>
                </a:cubicBezTo>
                <a:cubicBezTo>
                  <a:pt x="14625" y="830"/>
                  <a:pt x="15075" y="1292"/>
                  <a:pt x="15075" y="1753"/>
                </a:cubicBezTo>
                <a:close/>
                <a:moveTo>
                  <a:pt x="21599" y="12369"/>
                </a:moveTo>
                <a:cubicBezTo>
                  <a:pt x="21599" y="12923"/>
                  <a:pt x="20925" y="13199"/>
                  <a:pt x="19575" y="13199"/>
                </a:cubicBezTo>
                <a:cubicBezTo>
                  <a:pt x="18225" y="13199"/>
                  <a:pt x="17325" y="12923"/>
                  <a:pt x="17325" y="12369"/>
                </a:cubicBezTo>
                <a:cubicBezTo>
                  <a:pt x="17325" y="6369"/>
                  <a:pt x="17325" y="6369"/>
                  <a:pt x="17325" y="6369"/>
                </a:cubicBezTo>
                <a:cubicBezTo>
                  <a:pt x="16425" y="6369"/>
                  <a:pt x="16425" y="6369"/>
                  <a:pt x="16425" y="6369"/>
                </a:cubicBezTo>
                <a:cubicBezTo>
                  <a:pt x="16425" y="20676"/>
                  <a:pt x="16425" y="20676"/>
                  <a:pt x="16425" y="20676"/>
                </a:cubicBezTo>
                <a:cubicBezTo>
                  <a:pt x="16425" y="21323"/>
                  <a:pt x="15525" y="21600"/>
                  <a:pt x="13950" y="21600"/>
                </a:cubicBezTo>
                <a:cubicBezTo>
                  <a:pt x="12150" y="21600"/>
                  <a:pt x="11475" y="21323"/>
                  <a:pt x="11475" y="20676"/>
                </a:cubicBezTo>
                <a:cubicBezTo>
                  <a:pt x="11475" y="12276"/>
                  <a:pt x="11475" y="12276"/>
                  <a:pt x="11475" y="12276"/>
                </a:cubicBezTo>
                <a:cubicBezTo>
                  <a:pt x="10125" y="12276"/>
                  <a:pt x="10125" y="12276"/>
                  <a:pt x="10125" y="12276"/>
                </a:cubicBezTo>
                <a:cubicBezTo>
                  <a:pt x="10125" y="20676"/>
                  <a:pt x="10125" y="20676"/>
                  <a:pt x="10125" y="20676"/>
                </a:cubicBezTo>
                <a:cubicBezTo>
                  <a:pt x="10125" y="21323"/>
                  <a:pt x="9225" y="21600"/>
                  <a:pt x="7650" y="21600"/>
                </a:cubicBezTo>
                <a:cubicBezTo>
                  <a:pt x="5850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50" y="6369"/>
                  <a:pt x="4050" y="6369"/>
                  <a:pt x="4050" y="6369"/>
                </a:cubicBezTo>
                <a:cubicBezTo>
                  <a:pt x="4050" y="12369"/>
                  <a:pt x="4050" y="12369"/>
                  <a:pt x="4050" y="12369"/>
                </a:cubicBezTo>
                <a:cubicBezTo>
                  <a:pt x="4050" y="12923"/>
                  <a:pt x="3375" y="13199"/>
                  <a:pt x="2025" y="13199"/>
                </a:cubicBezTo>
                <a:cubicBezTo>
                  <a:pt x="675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00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575" y="3876"/>
                  <a:pt x="21599" y="4430"/>
                  <a:pt x="21599" y="5538"/>
                </a:cubicBezTo>
                <a:lnTo>
                  <a:pt x="21599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</p:spPr>
        <p:txBody>
          <a:bodyPr lIns="22860" tIns="22860" rIns="22860" bIns="22860"/>
          <a:lstStyle/>
          <a:p>
            <a:endParaRPr lang="en-US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28" name="AutoShape 39"/>
          <p:cNvSpPr/>
          <p:nvPr/>
        </p:nvSpPr>
        <p:spPr bwMode="auto">
          <a:xfrm>
            <a:off x="2891633" y="3571990"/>
            <a:ext cx="255588" cy="631825"/>
          </a:xfrm>
          <a:custGeom>
            <a:avLst/>
            <a:gdLst>
              <a:gd name="T0" fmla="*/ 6048620 w 21600"/>
              <a:gd name="T1" fmla="*/ 36963225 h 21600"/>
              <a:gd name="T2" fmla="*/ 6048620 w 21600"/>
              <a:gd name="T3" fmla="*/ 36963225 h 21600"/>
              <a:gd name="T4" fmla="*/ 6048620 w 21600"/>
              <a:gd name="T5" fmla="*/ 36963225 h 21600"/>
              <a:gd name="T6" fmla="*/ 6048620 w 21600"/>
              <a:gd name="T7" fmla="*/ 369632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233" y="1753"/>
                </a:moveTo>
                <a:cubicBezTo>
                  <a:pt x="15233" y="2307"/>
                  <a:pt x="14778" y="2676"/>
                  <a:pt x="13869" y="3138"/>
                </a:cubicBezTo>
                <a:cubicBezTo>
                  <a:pt x="12959" y="3507"/>
                  <a:pt x="12050" y="3692"/>
                  <a:pt x="10686" y="3692"/>
                </a:cubicBezTo>
                <a:cubicBezTo>
                  <a:pt x="9549" y="3692"/>
                  <a:pt x="8412" y="3507"/>
                  <a:pt x="7730" y="3138"/>
                </a:cubicBezTo>
                <a:cubicBezTo>
                  <a:pt x="6821" y="2676"/>
                  <a:pt x="6366" y="2307"/>
                  <a:pt x="6366" y="1753"/>
                </a:cubicBezTo>
                <a:cubicBezTo>
                  <a:pt x="6366" y="1292"/>
                  <a:pt x="6821" y="830"/>
                  <a:pt x="7503" y="553"/>
                </a:cubicBezTo>
                <a:cubicBezTo>
                  <a:pt x="8412" y="184"/>
                  <a:pt x="9549" y="0"/>
                  <a:pt x="10686" y="0"/>
                </a:cubicBezTo>
                <a:cubicBezTo>
                  <a:pt x="12050" y="0"/>
                  <a:pt x="12959" y="184"/>
                  <a:pt x="13869" y="553"/>
                </a:cubicBezTo>
                <a:cubicBezTo>
                  <a:pt x="14778" y="830"/>
                  <a:pt x="15233" y="1292"/>
                  <a:pt x="15233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17" y="13199"/>
                  <a:pt x="19553" y="13199"/>
                </a:cubicBezTo>
                <a:cubicBezTo>
                  <a:pt x="18189" y="13199"/>
                  <a:pt x="17507" y="12923"/>
                  <a:pt x="17507" y="12369"/>
                </a:cubicBezTo>
                <a:cubicBezTo>
                  <a:pt x="17507" y="6369"/>
                  <a:pt x="17507" y="6369"/>
                  <a:pt x="17507" y="6369"/>
                </a:cubicBezTo>
                <a:cubicBezTo>
                  <a:pt x="16597" y="6369"/>
                  <a:pt x="16597" y="6369"/>
                  <a:pt x="16597" y="6369"/>
                </a:cubicBezTo>
                <a:cubicBezTo>
                  <a:pt x="16597" y="20676"/>
                  <a:pt x="16597" y="20676"/>
                  <a:pt x="16597" y="20676"/>
                </a:cubicBezTo>
                <a:cubicBezTo>
                  <a:pt x="16597" y="21323"/>
                  <a:pt x="15688" y="21600"/>
                  <a:pt x="14096" y="21600"/>
                </a:cubicBezTo>
                <a:cubicBezTo>
                  <a:pt x="12277" y="21600"/>
                  <a:pt x="11595" y="21323"/>
                  <a:pt x="11595" y="20676"/>
                </a:cubicBezTo>
                <a:cubicBezTo>
                  <a:pt x="11595" y="12276"/>
                  <a:pt x="11595" y="12276"/>
                  <a:pt x="11595" y="12276"/>
                </a:cubicBezTo>
                <a:cubicBezTo>
                  <a:pt x="10231" y="12276"/>
                  <a:pt x="10231" y="12276"/>
                  <a:pt x="10231" y="12276"/>
                </a:cubicBezTo>
                <a:cubicBezTo>
                  <a:pt x="10231" y="20676"/>
                  <a:pt x="10231" y="20676"/>
                  <a:pt x="10231" y="20676"/>
                </a:cubicBezTo>
                <a:cubicBezTo>
                  <a:pt x="10231" y="21323"/>
                  <a:pt x="9322" y="21600"/>
                  <a:pt x="7730" y="21600"/>
                </a:cubicBezTo>
                <a:cubicBezTo>
                  <a:pt x="5911" y="21600"/>
                  <a:pt x="5002" y="21323"/>
                  <a:pt x="5002" y="20676"/>
                </a:cubicBezTo>
                <a:cubicBezTo>
                  <a:pt x="5002" y="6369"/>
                  <a:pt x="5002" y="6369"/>
                  <a:pt x="5002" y="6369"/>
                </a:cubicBezTo>
                <a:cubicBezTo>
                  <a:pt x="4092" y="6369"/>
                  <a:pt x="4092" y="6369"/>
                  <a:pt x="4092" y="6369"/>
                </a:cubicBezTo>
                <a:cubicBezTo>
                  <a:pt x="4092" y="12369"/>
                  <a:pt x="4092" y="12369"/>
                  <a:pt x="4092" y="12369"/>
                </a:cubicBezTo>
                <a:cubicBezTo>
                  <a:pt x="4092" y="12923"/>
                  <a:pt x="3410" y="13199"/>
                  <a:pt x="2046" y="13199"/>
                </a:cubicBezTo>
                <a:cubicBezTo>
                  <a:pt x="682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18" y="3876"/>
                  <a:pt x="5684" y="3876"/>
                </a:cubicBezTo>
                <a:cubicBezTo>
                  <a:pt x="16143" y="3876"/>
                  <a:pt x="16143" y="3876"/>
                  <a:pt x="16143" y="3876"/>
                </a:cubicBezTo>
                <a:cubicBezTo>
                  <a:pt x="19781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</p:spPr>
        <p:txBody>
          <a:bodyPr lIns="22860" tIns="22860" rIns="22860" bIns="22860"/>
          <a:lstStyle/>
          <a:p>
            <a:endParaRPr lang="en-US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30" name="AutoShape 40"/>
          <p:cNvSpPr/>
          <p:nvPr/>
        </p:nvSpPr>
        <p:spPr bwMode="auto">
          <a:xfrm>
            <a:off x="2348707" y="3571990"/>
            <a:ext cx="259556" cy="631825"/>
          </a:xfrm>
          <a:custGeom>
            <a:avLst/>
            <a:gdLst>
              <a:gd name="T0" fmla="*/ 6237900 w 21600"/>
              <a:gd name="T1" fmla="*/ 36963225 h 21600"/>
              <a:gd name="T2" fmla="*/ 6237900 w 21600"/>
              <a:gd name="T3" fmla="*/ 36963225 h 21600"/>
              <a:gd name="T4" fmla="*/ 6237900 w 21600"/>
              <a:gd name="T5" fmla="*/ 36963225 h 21600"/>
              <a:gd name="T6" fmla="*/ 6237900 w 21600"/>
              <a:gd name="T7" fmla="*/ 369632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075" y="1753"/>
                </a:moveTo>
                <a:cubicBezTo>
                  <a:pt x="15075" y="2307"/>
                  <a:pt x="14625" y="2676"/>
                  <a:pt x="13725" y="3138"/>
                </a:cubicBezTo>
                <a:cubicBezTo>
                  <a:pt x="13050" y="3507"/>
                  <a:pt x="11925" y="3692"/>
                  <a:pt x="10800" y="3692"/>
                </a:cubicBezTo>
                <a:cubicBezTo>
                  <a:pt x="9450" y="3692"/>
                  <a:pt x="8550" y="3507"/>
                  <a:pt x="7650" y="3138"/>
                </a:cubicBezTo>
                <a:cubicBezTo>
                  <a:pt x="6750" y="2676"/>
                  <a:pt x="6300" y="2307"/>
                  <a:pt x="6300" y="1753"/>
                </a:cubicBezTo>
                <a:cubicBezTo>
                  <a:pt x="6300" y="1292"/>
                  <a:pt x="6750" y="830"/>
                  <a:pt x="7650" y="553"/>
                </a:cubicBezTo>
                <a:cubicBezTo>
                  <a:pt x="8325" y="184"/>
                  <a:pt x="9450" y="0"/>
                  <a:pt x="10800" y="0"/>
                </a:cubicBezTo>
                <a:cubicBezTo>
                  <a:pt x="11925" y="0"/>
                  <a:pt x="13050" y="184"/>
                  <a:pt x="13725" y="553"/>
                </a:cubicBezTo>
                <a:cubicBezTo>
                  <a:pt x="14625" y="830"/>
                  <a:pt x="15075" y="1292"/>
                  <a:pt x="15075" y="1753"/>
                </a:cubicBezTo>
                <a:close/>
                <a:moveTo>
                  <a:pt x="21599" y="12369"/>
                </a:moveTo>
                <a:cubicBezTo>
                  <a:pt x="21599" y="12923"/>
                  <a:pt x="20925" y="13199"/>
                  <a:pt x="19575" y="13199"/>
                </a:cubicBezTo>
                <a:cubicBezTo>
                  <a:pt x="18225" y="13199"/>
                  <a:pt x="17325" y="12923"/>
                  <a:pt x="17325" y="12369"/>
                </a:cubicBezTo>
                <a:cubicBezTo>
                  <a:pt x="17325" y="6369"/>
                  <a:pt x="17325" y="6369"/>
                  <a:pt x="17325" y="6369"/>
                </a:cubicBezTo>
                <a:cubicBezTo>
                  <a:pt x="16425" y="6369"/>
                  <a:pt x="16425" y="6369"/>
                  <a:pt x="16425" y="6369"/>
                </a:cubicBezTo>
                <a:cubicBezTo>
                  <a:pt x="16425" y="20676"/>
                  <a:pt x="16425" y="20676"/>
                  <a:pt x="16425" y="20676"/>
                </a:cubicBezTo>
                <a:cubicBezTo>
                  <a:pt x="16425" y="21323"/>
                  <a:pt x="15525" y="21600"/>
                  <a:pt x="13950" y="21600"/>
                </a:cubicBezTo>
                <a:cubicBezTo>
                  <a:pt x="12150" y="21600"/>
                  <a:pt x="11475" y="21323"/>
                  <a:pt x="11475" y="20676"/>
                </a:cubicBezTo>
                <a:cubicBezTo>
                  <a:pt x="11475" y="12276"/>
                  <a:pt x="11475" y="12276"/>
                  <a:pt x="11475" y="12276"/>
                </a:cubicBezTo>
                <a:cubicBezTo>
                  <a:pt x="10125" y="12276"/>
                  <a:pt x="10125" y="12276"/>
                  <a:pt x="10125" y="12276"/>
                </a:cubicBezTo>
                <a:cubicBezTo>
                  <a:pt x="10125" y="20676"/>
                  <a:pt x="10125" y="20676"/>
                  <a:pt x="10125" y="20676"/>
                </a:cubicBezTo>
                <a:cubicBezTo>
                  <a:pt x="10125" y="21323"/>
                  <a:pt x="9225" y="21600"/>
                  <a:pt x="7650" y="21600"/>
                </a:cubicBezTo>
                <a:cubicBezTo>
                  <a:pt x="5850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50" y="6369"/>
                  <a:pt x="4050" y="6369"/>
                  <a:pt x="4050" y="6369"/>
                </a:cubicBezTo>
                <a:cubicBezTo>
                  <a:pt x="4050" y="12369"/>
                  <a:pt x="4050" y="12369"/>
                  <a:pt x="4050" y="12369"/>
                </a:cubicBezTo>
                <a:cubicBezTo>
                  <a:pt x="4050" y="12923"/>
                  <a:pt x="3375" y="13199"/>
                  <a:pt x="2025" y="13199"/>
                </a:cubicBezTo>
                <a:cubicBezTo>
                  <a:pt x="675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00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575" y="3876"/>
                  <a:pt x="21599" y="4430"/>
                  <a:pt x="21599" y="5538"/>
                </a:cubicBezTo>
                <a:lnTo>
                  <a:pt x="21599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</p:spPr>
        <p:txBody>
          <a:bodyPr lIns="22860" tIns="22860" rIns="22860" bIns="22860"/>
          <a:lstStyle/>
          <a:p>
            <a:endParaRPr lang="en-US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31" name="AutoShape 41"/>
          <p:cNvSpPr/>
          <p:nvPr/>
        </p:nvSpPr>
        <p:spPr bwMode="auto">
          <a:xfrm>
            <a:off x="5072063" y="3571990"/>
            <a:ext cx="259556" cy="631825"/>
          </a:xfrm>
          <a:custGeom>
            <a:avLst/>
            <a:gdLst>
              <a:gd name="T0" fmla="*/ 6237936 w 21600"/>
              <a:gd name="T1" fmla="*/ 36963225 h 21600"/>
              <a:gd name="T2" fmla="*/ 6237936 w 21600"/>
              <a:gd name="T3" fmla="*/ 36963225 h 21600"/>
              <a:gd name="T4" fmla="*/ 6237936 w 21600"/>
              <a:gd name="T5" fmla="*/ 36963225 h 21600"/>
              <a:gd name="T6" fmla="*/ 6237936 w 21600"/>
              <a:gd name="T7" fmla="*/ 369632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075" y="1753"/>
                </a:moveTo>
                <a:cubicBezTo>
                  <a:pt x="15075" y="2307"/>
                  <a:pt x="14625" y="2676"/>
                  <a:pt x="13725" y="3138"/>
                </a:cubicBezTo>
                <a:cubicBezTo>
                  <a:pt x="13050" y="3507"/>
                  <a:pt x="11925" y="3692"/>
                  <a:pt x="10800" y="3692"/>
                </a:cubicBezTo>
                <a:cubicBezTo>
                  <a:pt x="9450" y="3692"/>
                  <a:pt x="8550" y="3507"/>
                  <a:pt x="7650" y="3138"/>
                </a:cubicBezTo>
                <a:cubicBezTo>
                  <a:pt x="6750" y="2676"/>
                  <a:pt x="6300" y="2307"/>
                  <a:pt x="6300" y="1753"/>
                </a:cubicBezTo>
                <a:cubicBezTo>
                  <a:pt x="6300" y="1292"/>
                  <a:pt x="6750" y="830"/>
                  <a:pt x="7650" y="553"/>
                </a:cubicBezTo>
                <a:cubicBezTo>
                  <a:pt x="8325" y="184"/>
                  <a:pt x="9450" y="0"/>
                  <a:pt x="10800" y="0"/>
                </a:cubicBezTo>
                <a:cubicBezTo>
                  <a:pt x="11925" y="0"/>
                  <a:pt x="13050" y="184"/>
                  <a:pt x="13725" y="553"/>
                </a:cubicBezTo>
                <a:cubicBezTo>
                  <a:pt x="14625" y="830"/>
                  <a:pt x="15075" y="1292"/>
                  <a:pt x="15075" y="1753"/>
                </a:cubicBezTo>
                <a:close/>
                <a:moveTo>
                  <a:pt x="21599" y="12369"/>
                </a:moveTo>
                <a:cubicBezTo>
                  <a:pt x="21599" y="12923"/>
                  <a:pt x="20925" y="13199"/>
                  <a:pt x="19350" y="13199"/>
                </a:cubicBezTo>
                <a:cubicBezTo>
                  <a:pt x="18000" y="13199"/>
                  <a:pt x="17325" y="12923"/>
                  <a:pt x="17325" y="12369"/>
                </a:cubicBezTo>
                <a:cubicBezTo>
                  <a:pt x="17325" y="6369"/>
                  <a:pt x="17325" y="6369"/>
                  <a:pt x="17325" y="6369"/>
                </a:cubicBezTo>
                <a:cubicBezTo>
                  <a:pt x="16425" y="6369"/>
                  <a:pt x="16425" y="6369"/>
                  <a:pt x="16425" y="6369"/>
                </a:cubicBezTo>
                <a:cubicBezTo>
                  <a:pt x="16425" y="20676"/>
                  <a:pt x="16425" y="20676"/>
                  <a:pt x="16425" y="20676"/>
                </a:cubicBezTo>
                <a:cubicBezTo>
                  <a:pt x="16425" y="21323"/>
                  <a:pt x="15525" y="21600"/>
                  <a:pt x="13950" y="21600"/>
                </a:cubicBezTo>
                <a:cubicBezTo>
                  <a:pt x="12150" y="21600"/>
                  <a:pt x="11475" y="21323"/>
                  <a:pt x="11475" y="20676"/>
                </a:cubicBezTo>
                <a:cubicBezTo>
                  <a:pt x="11475" y="12276"/>
                  <a:pt x="11475" y="12276"/>
                  <a:pt x="11475" y="12276"/>
                </a:cubicBezTo>
                <a:cubicBezTo>
                  <a:pt x="10125" y="12276"/>
                  <a:pt x="10125" y="12276"/>
                  <a:pt x="10125" y="12276"/>
                </a:cubicBezTo>
                <a:cubicBezTo>
                  <a:pt x="10125" y="20676"/>
                  <a:pt x="10125" y="20676"/>
                  <a:pt x="10125" y="20676"/>
                </a:cubicBezTo>
                <a:cubicBezTo>
                  <a:pt x="10125" y="21323"/>
                  <a:pt x="9225" y="21600"/>
                  <a:pt x="7650" y="21600"/>
                </a:cubicBezTo>
                <a:cubicBezTo>
                  <a:pt x="5850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50" y="6369"/>
                  <a:pt x="4050" y="6369"/>
                  <a:pt x="4050" y="6369"/>
                </a:cubicBezTo>
                <a:cubicBezTo>
                  <a:pt x="4050" y="12369"/>
                  <a:pt x="4050" y="12369"/>
                  <a:pt x="4050" y="12369"/>
                </a:cubicBezTo>
                <a:cubicBezTo>
                  <a:pt x="4050" y="12923"/>
                  <a:pt x="3375" y="13199"/>
                  <a:pt x="2025" y="13199"/>
                </a:cubicBezTo>
                <a:cubicBezTo>
                  <a:pt x="675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00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575" y="3876"/>
                  <a:pt x="21599" y="4430"/>
                  <a:pt x="21599" y="5538"/>
                </a:cubicBezTo>
                <a:lnTo>
                  <a:pt x="21599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</p:spPr>
        <p:txBody>
          <a:bodyPr lIns="22860" tIns="22860" rIns="22860" bIns="22860"/>
          <a:lstStyle/>
          <a:p>
            <a:endParaRPr lang="en-US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32" name="AutoShape 42"/>
          <p:cNvSpPr/>
          <p:nvPr/>
        </p:nvSpPr>
        <p:spPr bwMode="auto">
          <a:xfrm>
            <a:off x="3436938" y="3571990"/>
            <a:ext cx="257969" cy="631825"/>
          </a:xfrm>
          <a:custGeom>
            <a:avLst/>
            <a:gdLst>
              <a:gd name="T0" fmla="*/ 6161852 w 21600"/>
              <a:gd name="T1" fmla="*/ 36963225 h 21600"/>
              <a:gd name="T2" fmla="*/ 6161852 w 21600"/>
              <a:gd name="T3" fmla="*/ 36963225 h 21600"/>
              <a:gd name="T4" fmla="*/ 6161852 w 21600"/>
              <a:gd name="T5" fmla="*/ 36963225 h 21600"/>
              <a:gd name="T6" fmla="*/ 6161852 w 21600"/>
              <a:gd name="T7" fmla="*/ 369632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233" y="1753"/>
                </a:moveTo>
                <a:cubicBezTo>
                  <a:pt x="15233" y="2307"/>
                  <a:pt x="14778" y="2676"/>
                  <a:pt x="13869" y="3138"/>
                </a:cubicBezTo>
                <a:cubicBezTo>
                  <a:pt x="12959" y="3507"/>
                  <a:pt x="12050" y="3692"/>
                  <a:pt x="10686" y="3692"/>
                </a:cubicBezTo>
                <a:cubicBezTo>
                  <a:pt x="9549" y="3692"/>
                  <a:pt x="8412" y="3507"/>
                  <a:pt x="7503" y="3138"/>
                </a:cubicBezTo>
                <a:cubicBezTo>
                  <a:pt x="6821" y="2676"/>
                  <a:pt x="6366" y="2307"/>
                  <a:pt x="6366" y="1753"/>
                </a:cubicBezTo>
                <a:cubicBezTo>
                  <a:pt x="6366" y="1292"/>
                  <a:pt x="6821" y="830"/>
                  <a:pt x="7503" y="553"/>
                </a:cubicBezTo>
                <a:cubicBezTo>
                  <a:pt x="8412" y="184"/>
                  <a:pt x="9549" y="0"/>
                  <a:pt x="10686" y="0"/>
                </a:cubicBezTo>
                <a:cubicBezTo>
                  <a:pt x="12050" y="0"/>
                  <a:pt x="12959" y="184"/>
                  <a:pt x="13869" y="553"/>
                </a:cubicBezTo>
                <a:cubicBezTo>
                  <a:pt x="14778" y="830"/>
                  <a:pt x="15233" y="1292"/>
                  <a:pt x="15233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17" y="13199"/>
                  <a:pt x="19553" y="13199"/>
                </a:cubicBezTo>
                <a:cubicBezTo>
                  <a:pt x="18189" y="13199"/>
                  <a:pt x="17507" y="12923"/>
                  <a:pt x="17507" y="12369"/>
                </a:cubicBezTo>
                <a:cubicBezTo>
                  <a:pt x="17507" y="6369"/>
                  <a:pt x="17507" y="6369"/>
                  <a:pt x="17507" y="6369"/>
                </a:cubicBezTo>
                <a:cubicBezTo>
                  <a:pt x="16597" y="6369"/>
                  <a:pt x="16597" y="6369"/>
                  <a:pt x="16597" y="6369"/>
                </a:cubicBezTo>
                <a:cubicBezTo>
                  <a:pt x="16597" y="20676"/>
                  <a:pt x="16597" y="20676"/>
                  <a:pt x="16597" y="20676"/>
                </a:cubicBezTo>
                <a:cubicBezTo>
                  <a:pt x="16597" y="21323"/>
                  <a:pt x="15688" y="21600"/>
                  <a:pt x="14096" y="21600"/>
                </a:cubicBezTo>
                <a:cubicBezTo>
                  <a:pt x="12277" y="21600"/>
                  <a:pt x="11368" y="21323"/>
                  <a:pt x="11368" y="20676"/>
                </a:cubicBezTo>
                <a:cubicBezTo>
                  <a:pt x="11368" y="12276"/>
                  <a:pt x="11368" y="12276"/>
                  <a:pt x="11368" y="12276"/>
                </a:cubicBezTo>
                <a:cubicBezTo>
                  <a:pt x="10231" y="12276"/>
                  <a:pt x="10231" y="12276"/>
                  <a:pt x="10231" y="12276"/>
                </a:cubicBezTo>
                <a:cubicBezTo>
                  <a:pt x="10231" y="20676"/>
                  <a:pt x="10231" y="20676"/>
                  <a:pt x="10231" y="20676"/>
                </a:cubicBezTo>
                <a:cubicBezTo>
                  <a:pt x="10231" y="21323"/>
                  <a:pt x="9322" y="21600"/>
                  <a:pt x="7503" y="21600"/>
                </a:cubicBezTo>
                <a:cubicBezTo>
                  <a:pt x="5911" y="21600"/>
                  <a:pt x="5002" y="21323"/>
                  <a:pt x="5002" y="20676"/>
                </a:cubicBezTo>
                <a:cubicBezTo>
                  <a:pt x="5002" y="6369"/>
                  <a:pt x="5002" y="6369"/>
                  <a:pt x="5002" y="6369"/>
                </a:cubicBezTo>
                <a:cubicBezTo>
                  <a:pt x="4092" y="6369"/>
                  <a:pt x="4092" y="6369"/>
                  <a:pt x="4092" y="6369"/>
                </a:cubicBezTo>
                <a:cubicBezTo>
                  <a:pt x="4092" y="12369"/>
                  <a:pt x="4092" y="12369"/>
                  <a:pt x="4092" y="12369"/>
                </a:cubicBezTo>
                <a:cubicBezTo>
                  <a:pt x="4092" y="12923"/>
                  <a:pt x="3410" y="13199"/>
                  <a:pt x="2046" y="13199"/>
                </a:cubicBezTo>
                <a:cubicBezTo>
                  <a:pt x="682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18" y="3876"/>
                  <a:pt x="5684" y="3876"/>
                </a:cubicBezTo>
                <a:cubicBezTo>
                  <a:pt x="16143" y="3876"/>
                  <a:pt x="16143" y="3876"/>
                  <a:pt x="16143" y="3876"/>
                </a:cubicBezTo>
                <a:cubicBezTo>
                  <a:pt x="19781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</p:spPr>
        <p:txBody>
          <a:bodyPr lIns="22860" tIns="22860" rIns="22860" bIns="22860"/>
          <a:lstStyle/>
          <a:p>
            <a:endParaRPr lang="en-US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33" name="AutoShape 43"/>
          <p:cNvSpPr/>
          <p:nvPr/>
        </p:nvSpPr>
        <p:spPr bwMode="auto">
          <a:xfrm>
            <a:off x="3982245" y="3571990"/>
            <a:ext cx="257175" cy="631825"/>
          </a:xfrm>
          <a:custGeom>
            <a:avLst/>
            <a:gdLst>
              <a:gd name="T0" fmla="*/ 6123980 w 21600"/>
              <a:gd name="T1" fmla="*/ 36963225 h 21600"/>
              <a:gd name="T2" fmla="*/ 6123980 w 21600"/>
              <a:gd name="T3" fmla="*/ 36963225 h 21600"/>
              <a:gd name="T4" fmla="*/ 6123980 w 21600"/>
              <a:gd name="T5" fmla="*/ 36963225 h 21600"/>
              <a:gd name="T6" fmla="*/ 6123980 w 21600"/>
              <a:gd name="T7" fmla="*/ 369632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075" y="1753"/>
                </a:moveTo>
                <a:cubicBezTo>
                  <a:pt x="15075" y="2307"/>
                  <a:pt x="14849" y="2676"/>
                  <a:pt x="13949" y="3138"/>
                </a:cubicBezTo>
                <a:cubicBezTo>
                  <a:pt x="13049" y="3507"/>
                  <a:pt x="11924" y="3692"/>
                  <a:pt x="10800" y="3692"/>
                </a:cubicBezTo>
                <a:cubicBezTo>
                  <a:pt x="9449" y="3692"/>
                  <a:pt x="8550" y="3507"/>
                  <a:pt x="7649" y="3138"/>
                </a:cubicBezTo>
                <a:cubicBezTo>
                  <a:pt x="6750" y="2676"/>
                  <a:pt x="6299" y="2307"/>
                  <a:pt x="6299" y="1753"/>
                </a:cubicBezTo>
                <a:cubicBezTo>
                  <a:pt x="6299" y="1292"/>
                  <a:pt x="6750" y="830"/>
                  <a:pt x="7649" y="553"/>
                </a:cubicBezTo>
                <a:cubicBezTo>
                  <a:pt x="8550" y="184"/>
                  <a:pt x="9449" y="0"/>
                  <a:pt x="10800" y="0"/>
                </a:cubicBezTo>
                <a:cubicBezTo>
                  <a:pt x="11924" y="0"/>
                  <a:pt x="13049" y="184"/>
                  <a:pt x="13949" y="553"/>
                </a:cubicBezTo>
                <a:cubicBezTo>
                  <a:pt x="14849" y="830"/>
                  <a:pt x="15075" y="1292"/>
                  <a:pt x="15075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25" y="13199"/>
                  <a:pt x="19575" y="13199"/>
                </a:cubicBezTo>
                <a:cubicBezTo>
                  <a:pt x="18225" y="13199"/>
                  <a:pt x="17549" y="12923"/>
                  <a:pt x="17549" y="12369"/>
                </a:cubicBezTo>
                <a:cubicBezTo>
                  <a:pt x="17549" y="6369"/>
                  <a:pt x="17549" y="6369"/>
                  <a:pt x="17549" y="6369"/>
                </a:cubicBezTo>
                <a:cubicBezTo>
                  <a:pt x="16424" y="6369"/>
                  <a:pt x="16424" y="6369"/>
                  <a:pt x="16424" y="6369"/>
                </a:cubicBezTo>
                <a:cubicBezTo>
                  <a:pt x="16424" y="20676"/>
                  <a:pt x="16424" y="20676"/>
                  <a:pt x="16424" y="20676"/>
                </a:cubicBezTo>
                <a:cubicBezTo>
                  <a:pt x="16424" y="21323"/>
                  <a:pt x="15525" y="21600"/>
                  <a:pt x="13949" y="21600"/>
                </a:cubicBezTo>
                <a:cubicBezTo>
                  <a:pt x="12149" y="21600"/>
                  <a:pt x="11474" y="21323"/>
                  <a:pt x="11474" y="20676"/>
                </a:cubicBezTo>
                <a:cubicBezTo>
                  <a:pt x="11474" y="12276"/>
                  <a:pt x="11474" y="12276"/>
                  <a:pt x="11474" y="12276"/>
                </a:cubicBezTo>
                <a:cubicBezTo>
                  <a:pt x="10124" y="12276"/>
                  <a:pt x="10124" y="12276"/>
                  <a:pt x="10124" y="12276"/>
                </a:cubicBezTo>
                <a:cubicBezTo>
                  <a:pt x="10124" y="20676"/>
                  <a:pt x="10124" y="20676"/>
                  <a:pt x="10124" y="20676"/>
                </a:cubicBezTo>
                <a:cubicBezTo>
                  <a:pt x="10124" y="21323"/>
                  <a:pt x="9225" y="21600"/>
                  <a:pt x="7649" y="21600"/>
                </a:cubicBezTo>
                <a:cubicBezTo>
                  <a:pt x="5849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49" y="6369"/>
                  <a:pt x="4049" y="6369"/>
                  <a:pt x="4049" y="6369"/>
                </a:cubicBezTo>
                <a:cubicBezTo>
                  <a:pt x="4049" y="12369"/>
                  <a:pt x="4049" y="12369"/>
                  <a:pt x="4049" y="12369"/>
                </a:cubicBezTo>
                <a:cubicBezTo>
                  <a:pt x="4049" y="12923"/>
                  <a:pt x="3374" y="13199"/>
                  <a:pt x="2024" y="13199"/>
                </a:cubicBezTo>
                <a:cubicBezTo>
                  <a:pt x="674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799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575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</p:spPr>
        <p:txBody>
          <a:bodyPr lIns="22860" tIns="22860" rIns="22860" bIns="22860"/>
          <a:lstStyle/>
          <a:p>
            <a:endParaRPr lang="en-US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34" name="AutoShape 44"/>
          <p:cNvSpPr/>
          <p:nvPr/>
        </p:nvSpPr>
        <p:spPr bwMode="auto">
          <a:xfrm>
            <a:off x="5365751" y="3571990"/>
            <a:ext cx="257175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233" y="1753"/>
                </a:moveTo>
                <a:cubicBezTo>
                  <a:pt x="15233" y="2307"/>
                  <a:pt x="14778" y="2676"/>
                  <a:pt x="13869" y="3138"/>
                </a:cubicBezTo>
                <a:cubicBezTo>
                  <a:pt x="12959" y="3507"/>
                  <a:pt x="12050" y="3692"/>
                  <a:pt x="10686" y="3692"/>
                </a:cubicBezTo>
                <a:cubicBezTo>
                  <a:pt x="9549" y="3692"/>
                  <a:pt x="8412" y="3507"/>
                  <a:pt x="7503" y="3138"/>
                </a:cubicBezTo>
                <a:cubicBezTo>
                  <a:pt x="6593" y="2676"/>
                  <a:pt x="6366" y="2307"/>
                  <a:pt x="6366" y="1753"/>
                </a:cubicBezTo>
                <a:cubicBezTo>
                  <a:pt x="6366" y="1292"/>
                  <a:pt x="6593" y="830"/>
                  <a:pt x="7503" y="553"/>
                </a:cubicBezTo>
                <a:cubicBezTo>
                  <a:pt x="8412" y="184"/>
                  <a:pt x="9549" y="0"/>
                  <a:pt x="10686" y="0"/>
                </a:cubicBezTo>
                <a:cubicBezTo>
                  <a:pt x="12050" y="0"/>
                  <a:pt x="12959" y="184"/>
                  <a:pt x="13869" y="553"/>
                </a:cubicBezTo>
                <a:cubicBezTo>
                  <a:pt x="14778" y="830"/>
                  <a:pt x="15233" y="1292"/>
                  <a:pt x="15233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17" y="13199"/>
                  <a:pt x="19553" y="13199"/>
                </a:cubicBezTo>
                <a:cubicBezTo>
                  <a:pt x="18189" y="13199"/>
                  <a:pt x="17507" y="12923"/>
                  <a:pt x="17507" y="12369"/>
                </a:cubicBezTo>
                <a:cubicBezTo>
                  <a:pt x="17507" y="6369"/>
                  <a:pt x="17507" y="6369"/>
                  <a:pt x="17507" y="6369"/>
                </a:cubicBezTo>
                <a:cubicBezTo>
                  <a:pt x="16597" y="6369"/>
                  <a:pt x="16597" y="6369"/>
                  <a:pt x="16597" y="6369"/>
                </a:cubicBezTo>
                <a:cubicBezTo>
                  <a:pt x="16597" y="20676"/>
                  <a:pt x="16597" y="20676"/>
                  <a:pt x="16597" y="20676"/>
                </a:cubicBezTo>
                <a:cubicBezTo>
                  <a:pt x="16597" y="21323"/>
                  <a:pt x="15688" y="21600"/>
                  <a:pt x="14096" y="21600"/>
                </a:cubicBezTo>
                <a:cubicBezTo>
                  <a:pt x="12277" y="21600"/>
                  <a:pt x="11368" y="21323"/>
                  <a:pt x="11368" y="20676"/>
                </a:cubicBezTo>
                <a:cubicBezTo>
                  <a:pt x="11368" y="12276"/>
                  <a:pt x="11368" y="12276"/>
                  <a:pt x="11368" y="12276"/>
                </a:cubicBezTo>
                <a:cubicBezTo>
                  <a:pt x="10231" y="12276"/>
                  <a:pt x="10231" y="12276"/>
                  <a:pt x="10231" y="12276"/>
                </a:cubicBezTo>
                <a:cubicBezTo>
                  <a:pt x="10231" y="20676"/>
                  <a:pt x="10231" y="20676"/>
                  <a:pt x="10231" y="20676"/>
                </a:cubicBezTo>
                <a:cubicBezTo>
                  <a:pt x="10231" y="21323"/>
                  <a:pt x="9322" y="21600"/>
                  <a:pt x="7503" y="21600"/>
                </a:cubicBezTo>
                <a:cubicBezTo>
                  <a:pt x="5911" y="21600"/>
                  <a:pt x="5002" y="21323"/>
                  <a:pt x="5002" y="20676"/>
                </a:cubicBezTo>
                <a:cubicBezTo>
                  <a:pt x="5002" y="6369"/>
                  <a:pt x="5002" y="6369"/>
                  <a:pt x="5002" y="6369"/>
                </a:cubicBezTo>
                <a:cubicBezTo>
                  <a:pt x="4092" y="6369"/>
                  <a:pt x="4092" y="6369"/>
                  <a:pt x="4092" y="6369"/>
                </a:cubicBezTo>
                <a:cubicBezTo>
                  <a:pt x="4092" y="12369"/>
                  <a:pt x="4092" y="12369"/>
                  <a:pt x="4092" y="12369"/>
                </a:cubicBezTo>
                <a:cubicBezTo>
                  <a:pt x="4092" y="12923"/>
                  <a:pt x="3410" y="13199"/>
                  <a:pt x="2046" y="13199"/>
                </a:cubicBezTo>
                <a:cubicBezTo>
                  <a:pt x="682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18" y="3876"/>
                  <a:pt x="5456" y="3876"/>
                </a:cubicBezTo>
                <a:cubicBezTo>
                  <a:pt x="16143" y="3876"/>
                  <a:pt x="16143" y="3876"/>
                  <a:pt x="16143" y="3876"/>
                </a:cubicBezTo>
                <a:cubicBezTo>
                  <a:pt x="19781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solidFill>
                <a:srgbClr val="561029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35" name="AutoShape 45"/>
          <p:cNvSpPr/>
          <p:nvPr/>
        </p:nvSpPr>
        <p:spPr bwMode="auto">
          <a:xfrm>
            <a:off x="5912645" y="3571990"/>
            <a:ext cx="255588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233" y="1753"/>
                </a:moveTo>
                <a:cubicBezTo>
                  <a:pt x="15233" y="2307"/>
                  <a:pt x="14778" y="2676"/>
                  <a:pt x="13869" y="3138"/>
                </a:cubicBezTo>
                <a:cubicBezTo>
                  <a:pt x="12959" y="3507"/>
                  <a:pt x="12050" y="3692"/>
                  <a:pt x="10686" y="3692"/>
                </a:cubicBezTo>
                <a:cubicBezTo>
                  <a:pt x="9549" y="3692"/>
                  <a:pt x="8412" y="3507"/>
                  <a:pt x="7503" y="3138"/>
                </a:cubicBezTo>
                <a:cubicBezTo>
                  <a:pt x="6593" y="2676"/>
                  <a:pt x="6138" y="2307"/>
                  <a:pt x="6138" y="1753"/>
                </a:cubicBezTo>
                <a:cubicBezTo>
                  <a:pt x="6138" y="1292"/>
                  <a:pt x="6593" y="830"/>
                  <a:pt x="7503" y="553"/>
                </a:cubicBezTo>
                <a:cubicBezTo>
                  <a:pt x="8412" y="184"/>
                  <a:pt x="9549" y="0"/>
                  <a:pt x="10686" y="0"/>
                </a:cubicBezTo>
                <a:cubicBezTo>
                  <a:pt x="12050" y="0"/>
                  <a:pt x="12959" y="184"/>
                  <a:pt x="13869" y="553"/>
                </a:cubicBezTo>
                <a:cubicBezTo>
                  <a:pt x="14778" y="830"/>
                  <a:pt x="15233" y="1292"/>
                  <a:pt x="15233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17" y="13199"/>
                  <a:pt x="19553" y="13199"/>
                </a:cubicBezTo>
                <a:cubicBezTo>
                  <a:pt x="18189" y="13199"/>
                  <a:pt x="17507" y="12923"/>
                  <a:pt x="17507" y="12369"/>
                </a:cubicBezTo>
                <a:cubicBezTo>
                  <a:pt x="17507" y="6369"/>
                  <a:pt x="17507" y="6369"/>
                  <a:pt x="17507" y="6369"/>
                </a:cubicBezTo>
                <a:cubicBezTo>
                  <a:pt x="16597" y="6369"/>
                  <a:pt x="16597" y="6369"/>
                  <a:pt x="16597" y="6369"/>
                </a:cubicBezTo>
                <a:cubicBezTo>
                  <a:pt x="16597" y="20676"/>
                  <a:pt x="16597" y="20676"/>
                  <a:pt x="16597" y="20676"/>
                </a:cubicBezTo>
                <a:cubicBezTo>
                  <a:pt x="16597" y="21323"/>
                  <a:pt x="15688" y="21600"/>
                  <a:pt x="13869" y="21600"/>
                </a:cubicBezTo>
                <a:cubicBezTo>
                  <a:pt x="12277" y="21600"/>
                  <a:pt x="11368" y="21323"/>
                  <a:pt x="11368" y="20676"/>
                </a:cubicBezTo>
                <a:cubicBezTo>
                  <a:pt x="11368" y="12276"/>
                  <a:pt x="11368" y="12276"/>
                  <a:pt x="11368" y="12276"/>
                </a:cubicBezTo>
                <a:cubicBezTo>
                  <a:pt x="10231" y="12276"/>
                  <a:pt x="10231" y="12276"/>
                  <a:pt x="10231" y="12276"/>
                </a:cubicBezTo>
                <a:cubicBezTo>
                  <a:pt x="10231" y="20676"/>
                  <a:pt x="10231" y="20676"/>
                  <a:pt x="10231" y="20676"/>
                </a:cubicBezTo>
                <a:cubicBezTo>
                  <a:pt x="10231" y="21323"/>
                  <a:pt x="9322" y="21600"/>
                  <a:pt x="7503" y="21600"/>
                </a:cubicBezTo>
                <a:cubicBezTo>
                  <a:pt x="5911" y="21600"/>
                  <a:pt x="5002" y="21323"/>
                  <a:pt x="5002" y="20676"/>
                </a:cubicBezTo>
                <a:cubicBezTo>
                  <a:pt x="5002" y="6369"/>
                  <a:pt x="5002" y="6369"/>
                  <a:pt x="5002" y="6369"/>
                </a:cubicBezTo>
                <a:cubicBezTo>
                  <a:pt x="4092" y="6369"/>
                  <a:pt x="4092" y="6369"/>
                  <a:pt x="4092" y="6369"/>
                </a:cubicBezTo>
                <a:cubicBezTo>
                  <a:pt x="4092" y="12369"/>
                  <a:pt x="4092" y="12369"/>
                  <a:pt x="4092" y="12369"/>
                </a:cubicBezTo>
                <a:cubicBezTo>
                  <a:pt x="4092" y="12923"/>
                  <a:pt x="3410" y="13199"/>
                  <a:pt x="2046" y="13199"/>
                </a:cubicBezTo>
                <a:cubicBezTo>
                  <a:pt x="682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18" y="3876"/>
                  <a:pt x="5456" y="3876"/>
                </a:cubicBezTo>
                <a:cubicBezTo>
                  <a:pt x="16143" y="3876"/>
                  <a:pt x="16143" y="3876"/>
                  <a:pt x="16143" y="3876"/>
                </a:cubicBezTo>
                <a:cubicBezTo>
                  <a:pt x="19781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solidFill>
                <a:srgbClr val="561029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36" name="AutoShape 46"/>
          <p:cNvSpPr/>
          <p:nvPr/>
        </p:nvSpPr>
        <p:spPr bwMode="auto">
          <a:xfrm>
            <a:off x="5641182" y="3571990"/>
            <a:ext cx="259556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075" y="1753"/>
                </a:moveTo>
                <a:cubicBezTo>
                  <a:pt x="15075" y="2307"/>
                  <a:pt x="14625" y="2676"/>
                  <a:pt x="13950" y="3138"/>
                </a:cubicBezTo>
                <a:cubicBezTo>
                  <a:pt x="13050" y="3507"/>
                  <a:pt x="11925" y="3692"/>
                  <a:pt x="10800" y="3692"/>
                </a:cubicBezTo>
                <a:cubicBezTo>
                  <a:pt x="9450" y="3692"/>
                  <a:pt x="8550" y="3507"/>
                  <a:pt x="7650" y="3138"/>
                </a:cubicBezTo>
                <a:cubicBezTo>
                  <a:pt x="6750" y="2676"/>
                  <a:pt x="6300" y="2307"/>
                  <a:pt x="6300" y="1753"/>
                </a:cubicBezTo>
                <a:cubicBezTo>
                  <a:pt x="6300" y="1292"/>
                  <a:pt x="6750" y="830"/>
                  <a:pt x="7650" y="553"/>
                </a:cubicBezTo>
                <a:cubicBezTo>
                  <a:pt x="8550" y="184"/>
                  <a:pt x="9450" y="0"/>
                  <a:pt x="10800" y="0"/>
                </a:cubicBezTo>
                <a:cubicBezTo>
                  <a:pt x="11925" y="0"/>
                  <a:pt x="13050" y="184"/>
                  <a:pt x="13950" y="553"/>
                </a:cubicBezTo>
                <a:cubicBezTo>
                  <a:pt x="14625" y="830"/>
                  <a:pt x="15075" y="1292"/>
                  <a:pt x="15075" y="1753"/>
                </a:cubicBezTo>
                <a:close/>
                <a:moveTo>
                  <a:pt x="21599" y="12369"/>
                </a:moveTo>
                <a:cubicBezTo>
                  <a:pt x="21599" y="12923"/>
                  <a:pt x="20925" y="13199"/>
                  <a:pt x="19575" y="13199"/>
                </a:cubicBezTo>
                <a:cubicBezTo>
                  <a:pt x="18225" y="13199"/>
                  <a:pt x="17550" y="12923"/>
                  <a:pt x="17550" y="12369"/>
                </a:cubicBezTo>
                <a:cubicBezTo>
                  <a:pt x="17550" y="6369"/>
                  <a:pt x="17550" y="6369"/>
                  <a:pt x="17550" y="6369"/>
                </a:cubicBezTo>
                <a:cubicBezTo>
                  <a:pt x="16425" y="6369"/>
                  <a:pt x="16425" y="6369"/>
                  <a:pt x="16425" y="6369"/>
                </a:cubicBezTo>
                <a:cubicBezTo>
                  <a:pt x="16425" y="20676"/>
                  <a:pt x="16425" y="20676"/>
                  <a:pt x="16425" y="20676"/>
                </a:cubicBezTo>
                <a:cubicBezTo>
                  <a:pt x="16425" y="21323"/>
                  <a:pt x="15525" y="21600"/>
                  <a:pt x="13950" y="21600"/>
                </a:cubicBezTo>
                <a:cubicBezTo>
                  <a:pt x="12150" y="21600"/>
                  <a:pt x="11475" y="21323"/>
                  <a:pt x="11475" y="20676"/>
                </a:cubicBezTo>
                <a:cubicBezTo>
                  <a:pt x="11475" y="12276"/>
                  <a:pt x="11475" y="12276"/>
                  <a:pt x="11475" y="12276"/>
                </a:cubicBezTo>
                <a:cubicBezTo>
                  <a:pt x="10125" y="12276"/>
                  <a:pt x="10125" y="12276"/>
                  <a:pt x="10125" y="12276"/>
                </a:cubicBezTo>
                <a:cubicBezTo>
                  <a:pt x="10125" y="20676"/>
                  <a:pt x="10125" y="20676"/>
                  <a:pt x="10125" y="20676"/>
                </a:cubicBezTo>
                <a:cubicBezTo>
                  <a:pt x="10125" y="21323"/>
                  <a:pt x="9225" y="21600"/>
                  <a:pt x="7650" y="21600"/>
                </a:cubicBezTo>
                <a:cubicBezTo>
                  <a:pt x="5850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50" y="6369"/>
                  <a:pt x="4050" y="6369"/>
                  <a:pt x="4050" y="6369"/>
                </a:cubicBezTo>
                <a:cubicBezTo>
                  <a:pt x="4050" y="12369"/>
                  <a:pt x="4050" y="12369"/>
                  <a:pt x="4050" y="12369"/>
                </a:cubicBezTo>
                <a:cubicBezTo>
                  <a:pt x="4050" y="12923"/>
                  <a:pt x="3375" y="13199"/>
                  <a:pt x="2025" y="13199"/>
                </a:cubicBezTo>
                <a:cubicBezTo>
                  <a:pt x="675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00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575" y="3876"/>
                  <a:pt x="21599" y="4430"/>
                  <a:pt x="21599" y="5538"/>
                </a:cubicBezTo>
                <a:lnTo>
                  <a:pt x="21599" y="12369"/>
                </a:lnTo>
                <a:close/>
              </a:path>
            </a:pathLst>
          </a:cu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solidFill>
                <a:srgbClr val="561029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37" name="AutoShape 47"/>
          <p:cNvSpPr/>
          <p:nvPr/>
        </p:nvSpPr>
        <p:spPr bwMode="auto">
          <a:xfrm>
            <a:off x="6188077" y="3571990"/>
            <a:ext cx="259556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075" y="1753"/>
                </a:moveTo>
                <a:cubicBezTo>
                  <a:pt x="15075" y="2307"/>
                  <a:pt x="14625" y="2676"/>
                  <a:pt x="13725" y="3138"/>
                </a:cubicBezTo>
                <a:cubicBezTo>
                  <a:pt x="13050" y="3507"/>
                  <a:pt x="11925" y="3692"/>
                  <a:pt x="10800" y="3692"/>
                </a:cubicBezTo>
                <a:cubicBezTo>
                  <a:pt x="9450" y="3692"/>
                  <a:pt x="8550" y="3507"/>
                  <a:pt x="7650" y="3138"/>
                </a:cubicBezTo>
                <a:cubicBezTo>
                  <a:pt x="6750" y="2676"/>
                  <a:pt x="6300" y="2307"/>
                  <a:pt x="6300" y="1753"/>
                </a:cubicBezTo>
                <a:cubicBezTo>
                  <a:pt x="6300" y="1292"/>
                  <a:pt x="6750" y="830"/>
                  <a:pt x="7650" y="553"/>
                </a:cubicBezTo>
                <a:cubicBezTo>
                  <a:pt x="8325" y="184"/>
                  <a:pt x="9450" y="0"/>
                  <a:pt x="10800" y="0"/>
                </a:cubicBezTo>
                <a:cubicBezTo>
                  <a:pt x="11925" y="0"/>
                  <a:pt x="13050" y="184"/>
                  <a:pt x="13725" y="553"/>
                </a:cubicBezTo>
                <a:cubicBezTo>
                  <a:pt x="14625" y="830"/>
                  <a:pt x="15075" y="1292"/>
                  <a:pt x="15075" y="1753"/>
                </a:cubicBezTo>
                <a:close/>
                <a:moveTo>
                  <a:pt x="21599" y="12369"/>
                </a:moveTo>
                <a:cubicBezTo>
                  <a:pt x="21599" y="12923"/>
                  <a:pt x="20925" y="13199"/>
                  <a:pt x="19575" y="13199"/>
                </a:cubicBezTo>
                <a:cubicBezTo>
                  <a:pt x="18225" y="13199"/>
                  <a:pt x="17325" y="12923"/>
                  <a:pt x="17325" y="12369"/>
                </a:cubicBezTo>
                <a:cubicBezTo>
                  <a:pt x="17325" y="6369"/>
                  <a:pt x="17325" y="6369"/>
                  <a:pt x="17325" y="6369"/>
                </a:cubicBezTo>
                <a:cubicBezTo>
                  <a:pt x="16425" y="6369"/>
                  <a:pt x="16425" y="6369"/>
                  <a:pt x="16425" y="6369"/>
                </a:cubicBezTo>
                <a:cubicBezTo>
                  <a:pt x="16425" y="20676"/>
                  <a:pt x="16425" y="20676"/>
                  <a:pt x="16425" y="20676"/>
                </a:cubicBezTo>
                <a:cubicBezTo>
                  <a:pt x="16425" y="21323"/>
                  <a:pt x="15525" y="21600"/>
                  <a:pt x="13950" y="21600"/>
                </a:cubicBezTo>
                <a:cubicBezTo>
                  <a:pt x="12150" y="21600"/>
                  <a:pt x="11475" y="21323"/>
                  <a:pt x="11475" y="20676"/>
                </a:cubicBezTo>
                <a:cubicBezTo>
                  <a:pt x="11475" y="12276"/>
                  <a:pt x="11475" y="12276"/>
                  <a:pt x="11475" y="12276"/>
                </a:cubicBezTo>
                <a:cubicBezTo>
                  <a:pt x="10125" y="12276"/>
                  <a:pt x="10125" y="12276"/>
                  <a:pt x="10125" y="12276"/>
                </a:cubicBezTo>
                <a:cubicBezTo>
                  <a:pt x="10125" y="20676"/>
                  <a:pt x="10125" y="20676"/>
                  <a:pt x="10125" y="20676"/>
                </a:cubicBezTo>
                <a:cubicBezTo>
                  <a:pt x="10125" y="21323"/>
                  <a:pt x="9225" y="21600"/>
                  <a:pt x="7650" y="21600"/>
                </a:cubicBezTo>
                <a:cubicBezTo>
                  <a:pt x="5850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50" y="6369"/>
                  <a:pt x="4050" y="6369"/>
                  <a:pt x="4050" y="6369"/>
                </a:cubicBezTo>
                <a:cubicBezTo>
                  <a:pt x="4050" y="12369"/>
                  <a:pt x="4050" y="12369"/>
                  <a:pt x="4050" y="12369"/>
                </a:cubicBezTo>
                <a:cubicBezTo>
                  <a:pt x="4050" y="12923"/>
                  <a:pt x="3375" y="13199"/>
                  <a:pt x="2025" y="13199"/>
                </a:cubicBezTo>
                <a:cubicBezTo>
                  <a:pt x="675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00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575" y="3876"/>
                  <a:pt x="21599" y="4430"/>
                  <a:pt x="21599" y="5538"/>
                </a:cubicBezTo>
                <a:lnTo>
                  <a:pt x="21599" y="12369"/>
                </a:lnTo>
                <a:close/>
              </a:path>
            </a:pathLst>
          </a:cu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solidFill>
                <a:srgbClr val="561029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38" name="AutoShape 48"/>
          <p:cNvSpPr/>
          <p:nvPr/>
        </p:nvSpPr>
        <p:spPr bwMode="auto">
          <a:xfrm>
            <a:off x="4251326" y="4792777"/>
            <a:ext cx="256381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233" y="1753"/>
                </a:moveTo>
                <a:cubicBezTo>
                  <a:pt x="15233" y="2307"/>
                  <a:pt x="14778" y="2676"/>
                  <a:pt x="13869" y="3138"/>
                </a:cubicBezTo>
                <a:cubicBezTo>
                  <a:pt x="12959" y="3507"/>
                  <a:pt x="12050" y="3692"/>
                  <a:pt x="10686" y="3692"/>
                </a:cubicBezTo>
                <a:cubicBezTo>
                  <a:pt x="9549" y="3692"/>
                  <a:pt x="8412" y="3507"/>
                  <a:pt x="7503" y="3138"/>
                </a:cubicBezTo>
                <a:cubicBezTo>
                  <a:pt x="6593" y="2676"/>
                  <a:pt x="6366" y="2307"/>
                  <a:pt x="6366" y="1753"/>
                </a:cubicBezTo>
                <a:cubicBezTo>
                  <a:pt x="6366" y="1292"/>
                  <a:pt x="6593" y="830"/>
                  <a:pt x="7503" y="553"/>
                </a:cubicBezTo>
                <a:cubicBezTo>
                  <a:pt x="8412" y="184"/>
                  <a:pt x="9549" y="0"/>
                  <a:pt x="10686" y="0"/>
                </a:cubicBezTo>
                <a:cubicBezTo>
                  <a:pt x="12050" y="0"/>
                  <a:pt x="12959" y="184"/>
                  <a:pt x="13869" y="553"/>
                </a:cubicBezTo>
                <a:cubicBezTo>
                  <a:pt x="14778" y="830"/>
                  <a:pt x="15233" y="1292"/>
                  <a:pt x="15233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17" y="13199"/>
                  <a:pt x="19553" y="13199"/>
                </a:cubicBezTo>
                <a:cubicBezTo>
                  <a:pt x="18189" y="13199"/>
                  <a:pt x="17507" y="12923"/>
                  <a:pt x="17507" y="12369"/>
                </a:cubicBezTo>
                <a:cubicBezTo>
                  <a:pt x="17507" y="6369"/>
                  <a:pt x="17507" y="6369"/>
                  <a:pt x="17507" y="6369"/>
                </a:cubicBezTo>
                <a:cubicBezTo>
                  <a:pt x="16597" y="6369"/>
                  <a:pt x="16597" y="6369"/>
                  <a:pt x="16597" y="6369"/>
                </a:cubicBezTo>
                <a:cubicBezTo>
                  <a:pt x="16597" y="20676"/>
                  <a:pt x="16597" y="20676"/>
                  <a:pt x="16597" y="20676"/>
                </a:cubicBezTo>
                <a:cubicBezTo>
                  <a:pt x="16597" y="21323"/>
                  <a:pt x="15688" y="21600"/>
                  <a:pt x="13869" y="21600"/>
                </a:cubicBezTo>
                <a:cubicBezTo>
                  <a:pt x="12277" y="21600"/>
                  <a:pt x="11368" y="21323"/>
                  <a:pt x="11368" y="20676"/>
                </a:cubicBezTo>
                <a:cubicBezTo>
                  <a:pt x="11368" y="12276"/>
                  <a:pt x="11368" y="12276"/>
                  <a:pt x="11368" y="12276"/>
                </a:cubicBezTo>
                <a:cubicBezTo>
                  <a:pt x="10231" y="12276"/>
                  <a:pt x="10231" y="12276"/>
                  <a:pt x="10231" y="12276"/>
                </a:cubicBezTo>
                <a:cubicBezTo>
                  <a:pt x="10231" y="20676"/>
                  <a:pt x="10231" y="20676"/>
                  <a:pt x="10231" y="20676"/>
                </a:cubicBezTo>
                <a:cubicBezTo>
                  <a:pt x="10231" y="21323"/>
                  <a:pt x="9322" y="21600"/>
                  <a:pt x="7503" y="21600"/>
                </a:cubicBezTo>
                <a:cubicBezTo>
                  <a:pt x="5911" y="21600"/>
                  <a:pt x="5002" y="21323"/>
                  <a:pt x="5002" y="20676"/>
                </a:cubicBezTo>
                <a:cubicBezTo>
                  <a:pt x="5002" y="6369"/>
                  <a:pt x="5002" y="6369"/>
                  <a:pt x="5002" y="6369"/>
                </a:cubicBezTo>
                <a:cubicBezTo>
                  <a:pt x="4092" y="6369"/>
                  <a:pt x="4092" y="6369"/>
                  <a:pt x="4092" y="6369"/>
                </a:cubicBezTo>
                <a:cubicBezTo>
                  <a:pt x="4092" y="12369"/>
                  <a:pt x="4092" y="12369"/>
                  <a:pt x="4092" y="12369"/>
                </a:cubicBezTo>
                <a:cubicBezTo>
                  <a:pt x="4092" y="12923"/>
                  <a:pt x="3410" y="13199"/>
                  <a:pt x="2046" y="13199"/>
                </a:cubicBezTo>
                <a:cubicBezTo>
                  <a:pt x="682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18" y="3876"/>
                  <a:pt x="5456" y="3876"/>
                </a:cubicBezTo>
                <a:cubicBezTo>
                  <a:pt x="16143" y="3876"/>
                  <a:pt x="16143" y="3876"/>
                  <a:pt x="16143" y="3876"/>
                </a:cubicBezTo>
                <a:cubicBezTo>
                  <a:pt x="19781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  <a:effectLst/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39" name="AutoShape 49"/>
          <p:cNvSpPr/>
          <p:nvPr/>
        </p:nvSpPr>
        <p:spPr bwMode="auto">
          <a:xfrm>
            <a:off x="2614614" y="4792777"/>
            <a:ext cx="257175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299" y="1753"/>
                </a:moveTo>
                <a:cubicBezTo>
                  <a:pt x="15299" y="2307"/>
                  <a:pt x="14849" y="2676"/>
                  <a:pt x="13949" y="3138"/>
                </a:cubicBezTo>
                <a:cubicBezTo>
                  <a:pt x="13049" y="3507"/>
                  <a:pt x="11924" y="3692"/>
                  <a:pt x="10800" y="3692"/>
                </a:cubicBezTo>
                <a:cubicBezTo>
                  <a:pt x="9674" y="3692"/>
                  <a:pt x="8550" y="3507"/>
                  <a:pt x="7649" y="3138"/>
                </a:cubicBezTo>
                <a:cubicBezTo>
                  <a:pt x="6750" y="2676"/>
                  <a:pt x="6299" y="2307"/>
                  <a:pt x="6299" y="1753"/>
                </a:cubicBezTo>
                <a:cubicBezTo>
                  <a:pt x="6299" y="1292"/>
                  <a:pt x="6750" y="830"/>
                  <a:pt x="7649" y="553"/>
                </a:cubicBezTo>
                <a:cubicBezTo>
                  <a:pt x="8550" y="184"/>
                  <a:pt x="9674" y="0"/>
                  <a:pt x="10800" y="0"/>
                </a:cubicBezTo>
                <a:cubicBezTo>
                  <a:pt x="11924" y="0"/>
                  <a:pt x="13049" y="184"/>
                  <a:pt x="13949" y="553"/>
                </a:cubicBezTo>
                <a:cubicBezTo>
                  <a:pt x="14849" y="830"/>
                  <a:pt x="15299" y="1292"/>
                  <a:pt x="15299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25" y="13199"/>
                  <a:pt x="19575" y="13199"/>
                </a:cubicBezTo>
                <a:cubicBezTo>
                  <a:pt x="18225" y="13199"/>
                  <a:pt x="17549" y="12923"/>
                  <a:pt x="17549" y="12369"/>
                </a:cubicBezTo>
                <a:cubicBezTo>
                  <a:pt x="17549" y="6369"/>
                  <a:pt x="17549" y="6369"/>
                  <a:pt x="17549" y="6369"/>
                </a:cubicBezTo>
                <a:cubicBezTo>
                  <a:pt x="16424" y="6369"/>
                  <a:pt x="16424" y="6369"/>
                  <a:pt x="16424" y="6369"/>
                </a:cubicBezTo>
                <a:cubicBezTo>
                  <a:pt x="16424" y="20676"/>
                  <a:pt x="16424" y="20676"/>
                  <a:pt x="16424" y="20676"/>
                </a:cubicBezTo>
                <a:cubicBezTo>
                  <a:pt x="16424" y="21323"/>
                  <a:pt x="15749" y="21600"/>
                  <a:pt x="13949" y="21600"/>
                </a:cubicBezTo>
                <a:cubicBezTo>
                  <a:pt x="12375" y="21600"/>
                  <a:pt x="11474" y="21323"/>
                  <a:pt x="11474" y="20676"/>
                </a:cubicBezTo>
                <a:cubicBezTo>
                  <a:pt x="11474" y="12276"/>
                  <a:pt x="11474" y="12276"/>
                  <a:pt x="11474" y="12276"/>
                </a:cubicBezTo>
                <a:cubicBezTo>
                  <a:pt x="10124" y="12276"/>
                  <a:pt x="10124" y="12276"/>
                  <a:pt x="10124" y="12276"/>
                </a:cubicBezTo>
                <a:cubicBezTo>
                  <a:pt x="10124" y="20676"/>
                  <a:pt x="10124" y="20676"/>
                  <a:pt x="10124" y="20676"/>
                </a:cubicBezTo>
                <a:cubicBezTo>
                  <a:pt x="10124" y="21323"/>
                  <a:pt x="9449" y="21600"/>
                  <a:pt x="7649" y="21600"/>
                </a:cubicBezTo>
                <a:cubicBezTo>
                  <a:pt x="6074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275" y="6369"/>
                  <a:pt x="4275" y="6369"/>
                  <a:pt x="4275" y="6369"/>
                </a:cubicBezTo>
                <a:cubicBezTo>
                  <a:pt x="4275" y="12369"/>
                  <a:pt x="4275" y="12369"/>
                  <a:pt x="4275" y="12369"/>
                </a:cubicBezTo>
                <a:cubicBezTo>
                  <a:pt x="4275" y="12923"/>
                  <a:pt x="3374" y="13199"/>
                  <a:pt x="2024" y="13199"/>
                </a:cubicBezTo>
                <a:cubicBezTo>
                  <a:pt x="674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2024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799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  <a:effectLst/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40" name="AutoShape 50"/>
          <p:cNvSpPr/>
          <p:nvPr/>
        </p:nvSpPr>
        <p:spPr bwMode="auto">
          <a:xfrm>
            <a:off x="2073275" y="4792777"/>
            <a:ext cx="255588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233" y="1753"/>
                </a:moveTo>
                <a:cubicBezTo>
                  <a:pt x="15233" y="2307"/>
                  <a:pt x="14778" y="2676"/>
                  <a:pt x="13869" y="3138"/>
                </a:cubicBezTo>
                <a:cubicBezTo>
                  <a:pt x="12959" y="3507"/>
                  <a:pt x="12050" y="3692"/>
                  <a:pt x="10686" y="3692"/>
                </a:cubicBezTo>
                <a:cubicBezTo>
                  <a:pt x="9549" y="3692"/>
                  <a:pt x="8412" y="3507"/>
                  <a:pt x="7503" y="3138"/>
                </a:cubicBezTo>
                <a:cubicBezTo>
                  <a:pt x="6593" y="2676"/>
                  <a:pt x="6138" y="2307"/>
                  <a:pt x="6138" y="1753"/>
                </a:cubicBezTo>
                <a:cubicBezTo>
                  <a:pt x="6138" y="1292"/>
                  <a:pt x="6593" y="830"/>
                  <a:pt x="7503" y="553"/>
                </a:cubicBezTo>
                <a:cubicBezTo>
                  <a:pt x="8412" y="184"/>
                  <a:pt x="9549" y="0"/>
                  <a:pt x="10686" y="0"/>
                </a:cubicBezTo>
                <a:cubicBezTo>
                  <a:pt x="12050" y="0"/>
                  <a:pt x="12959" y="184"/>
                  <a:pt x="13869" y="553"/>
                </a:cubicBezTo>
                <a:cubicBezTo>
                  <a:pt x="14778" y="830"/>
                  <a:pt x="15233" y="1292"/>
                  <a:pt x="15233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17" y="13199"/>
                  <a:pt x="19553" y="13199"/>
                </a:cubicBezTo>
                <a:cubicBezTo>
                  <a:pt x="18189" y="13199"/>
                  <a:pt x="17507" y="12923"/>
                  <a:pt x="17507" y="12369"/>
                </a:cubicBezTo>
                <a:cubicBezTo>
                  <a:pt x="17507" y="6369"/>
                  <a:pt x="17507" y="6369"/>
                  <a:pt x="17507" y="6369"/>
                </a:cubicBezTo>
                <a:cubicBezTo>
                  <a:pt x="16597" y="6369"/>
                  <a:pt x="16597" y="6369"/>
                  <a:pt x="16597" y="6369"/>
                </a:cubicBezTo>
                <a:cubicBezTo>
                  <a:pt x="16597" y="20676"/>
                  <a:pt x="16597" y="20676"/>
                  <a:pt x="16597" y="20676"/>
                </a:cubicBezTo>
                <a:cubicBezTo>
                  <a:pt x="16597" y="21323"/>
                  <a:pt x="15688" y="21600"/>
                  <a:pt x="13869" y="21600"/>
                </a:cubicBezTo>
                <a:cubicBezTo>
                  <a:pt x="12277" y="21600"/>
                  <a:pt x="11368" y="21323"/>
                  <a:pt x="11368" y="20676"/>
                </a:cubicBezTo>
                <a:cubicBezTo>
                  <a:pt x="11368" y="12276"/>
                  <a:pt x="11368" y="12276"/>
                  <a:pt x="11368" y="12276"/>
                </a:cubicBezTo>
                <a:cubicBezTo>
                  <a:pt x="10231" y="12276"/>
                  <a:pt x="10231" y="12276"/>
                  <a:pt x="10231" y="12276"/>
                </a:cubicBezTo>
                <a:cubicBezTo>
                  <a:pt x="10231" y="20676"/>
                  <a:pt x="10231" y="20676"/>
                  <a:pt x="10231" y="20676"/>
                </a:cubicBezTo>
                <a:cubicBezTo>
                  <a:pt x="10231" y="21323"/>
                  <a:pt x="9322" y="21600"/>
                  <a:pt x="7503" y="21600"/>
                </a:cubicBezTo>
                <a:cubicBezTo>
                  <a:pt x="5911" y="21600"/>
                  <a:pt x="5002" y="21323"/>
                  <a:pt x="5002" y="20676"/>
                </a:cubicBezTo>
                <a:cubicBezTo>
                  <a:pt x="5002" y="6369"/>
                  <a:pt x="5002" y="6369"/>
                  <a:pt x="5002" y="6369"/>
                </a:cubicBezTo>
                <a:cubicBezTo>
                  <a:pt x="4092" y="6369"/>
                  <a:pt x="4092" y="6369"/>
                  <a:pt x="4092" y="6369"/>
                </a:cubicBezTo>
                <a:cubicBezTo>
                  <a:pt x="4092" y="12369"/>
                  <a:pt x="4092" y="12369"/>
                  <a:pt x="4092" y="12369"/>
                </a:cubicBezTo>
                <a:cubicBezTo>
                  <a:pt x="4092" y="12923"/>
                  <a:pt x="3410" y="13199"/>
                  <a:pt x="2046" y="13199"/>
                </a:cubicBezTo>
                <a:cubicBezTo>
                  <a:pt x="682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18" y="3876"/>
                  <a:pt x="5456" y="3876"/>
                </a:cubicBezTo>
                <a:cubicBezTo>
                  <a:pt x="16143" y="3876"/>
                  <a:pt x="16143" y="3876"/>
                  <a:pt x="16143" y="3876"/>
                </a:cubicBezTo>
                <a:cubicBezTo>
                  <a:pt x="19781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  <a:effectLst/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41" name="AutoShape 51"/>
          <p:cNvSpPr/>
          <p:nvPr/>
        </p:nvSpPr>
        <p:spPr bwMode="auto">
          <a:xfrm>
            <a:off x="4796632" y="4792777"/>
            <a:ext cx="257968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233" y="1753"/>
                </a:moveTo>
                <a:cubicBezTo>
                  <a:pt x="15233" y="2307"/>
                  <a:pt x="14778" y="2676"/>
                  <a:pt x="13869" y="3138"/>
                </a:cubicBezTo>
                <a:cubicBezTo>
                  <a:pt x="12959" y="3507"/>
                  <a:pt x="12050" y="3692"/>
                  <a:pt x="10686" y="3692"/>
                </a:cubicBezTo>
                <a:cubicBezTo>
                  <a:pt x="9549" y="3692"/>
                  <a:pt x="8412" y="3507"/>
                  <a:pt x="7503" y="3138"/>
                </a:cubicBezTo>
                <a:cubicBezTo>
                  <a:pt x="6593" y="2676"/>
                  <a:pt x="6138" y="2307"/>
                  <a:pt x="6138" y="1753"/>
                </a:cubicBezTo>
                <a:cubicBezTo>
                  <a:pt x="6138" y="1292"/>
                  <a:pt x="6593" y="830"/>
                  <a:pt x="7503" y="553"/>
                </a:cubicBezTo>
                <a:cubicBezTo>
                  <a:pt x="8412" y="184"/>
                  <a:pt x="9549" y="0"/>
                  <a:pt x="10686" y="0"/>
                </a:cubicBezTo>
                <a:cubicBezTo>
                  <a:pt x="12050" y="0"/>
                  <a:pt x="12959" y="184"/>
                  <a:pt x="13869" y="553"/>
                </a:cubicBezTo>
                <a:cubicBezTo>
                  <a:pt x="14778" y="830"/>
                  <a:pt x="15233" y="1292"/>
                  <a:pt x="15233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17" y="13199"/>
                  <a:pt x="19553" y="13199"/>
                </a:cubicBezTo>
                <a:cubicBezTo>
                  <a:pt x="18189" y="13199"/>
                  <a:pt x="17507" y="12923"/>
                  <a:pt x="17507" y="12369"/>
                </a:cubicBezTo>
                <a:cubicBezTo>
                  <a:pt x="17507" y="6369"/>
                  <a:pt x="17507" y="6369"/>
                  <a:pt x="17507" y="6369"/>
                </a:cubicBezTo>
                <a:cubicBezTo>
                  <a:pt x="16597" y="6369"/>
                  <a:pt x="16597" y="6369"/>
                  <a:pt x="16597" y="6369"/>
                </a:cubicBezTo>
                <a:cubicBezTo>
                  <a:pt x="16597" y="20676"/>
                  <a:pt x="16597" y="20676"/>
                  <a:pt x="16597" y="20676"/>
                </a:cubicBezTo>
                <a:cubicBezTo>
                  <a:pt x="16597" y="21323"/>
                  <a:pt x="15688" y="21600"/>
                  <a:pt x="13869" y="21600"/>
                </a:cubicBezTo>
                <a:cubicBezTo>
                  <a:pt x="12277" y="21600"/>
                  <a:pt x="11368" y="21323"/>
                  <a:pt x="11368" y="20676"/>
                </a:cubicBezTo>
                <a:cubicBezTo>
                  <a:pt x="11368" y="12276"/>
                  <a:pt x="11368" y="12276"/>
                  <a:pt x="11368" y="12276"/>
                </a:cubicBezTo>
                <a:cubicBezTo>
                  <a:pt x="10004" y="12276"/>
                  <a:pt x="10004" y="12276"/>
                  <a:pt x="10004" y="12276"/>
                </a:cubicBezTo>
                <a:cubicBezTo>
                  <a:pt x="10004" y="20676"/>
                  <a:pt x="10004" y="20676"/>
                  <a:pt x="10004" y="20676"/>
                </a:cubicBezTo>
                <a:cubicBezTo>
                  <a:pt x="10004" y="21323"/>
                  <a:pt x="9322" y="21600"/>
                  <a:pt x="7503" y="21600"/>
                </a:cubicBezTo>
                <a:cubicBezTo>
                  <a:pt x="5911" y="21600"/>
                  <a:pt x="5002" y="21323"/>
                  <a:pt x="5002" y="20676"/>
                </a:cubicBezTo>
                <a:cubicBezTo>
                  <a:pt x="5002" y="6369"/>
                  <a:pt x="5002" y="6369"/>
                  <a:pt x="5002" y="6369"/>
                </a:cubicBezTo>
                <a:cubicBezTo>
                  <a:pt x="4092" y="6369"/>
                  <a:pt x="4092" y="6369"/>
                  <a:pt x="4092" y="6369"/>
                </a:cubicBezTo>
                <a:cubicBezTo>
                  <a:pt x="4092" y="12369"/>
                  <a:pt x="4092" y="12369"/>
                  <a:pt x="4092" y="12369"/>
                </a:cubicBezTo>
                <a:cubicBezTo>
                  <a:pt x="4092" y="12923"/>
                  <a:pt x="3410" y="13199"/>
                  <a:pt x="2046" y="13199"/>
                </a:cubicBezTo>
                <a:cubicBezTo>
                  <a:pt x="682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18" y="3876"/>
                  <a:pt x="5456" y="3876"/>
                </a:cubicBezTo>
                <a:cubicBezTo>
                  <a:pt x="16143" y="3876"/>
                  <a:pt x="16143" y="3876"/>
                  <a:pt x="16143" y="3876"/>
                </a:cubicBezTo>
                <a:cubicBezTo>
                  <a:pt x="19781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  <a:effectLst/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solidFill>
                <a:srgbClr val="561029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42" name="AutoShape 52"/>
          <p:cNvSpPr/>
          <p:nvPr/>
        </p:nvSpPr>
        <p:spPr bwMode="auto">
          <a:xfrm>
            <a:off x="3159126" y="4792777"/>
            <a:ext cx="260351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299" y="1753"/>
                </a:moveTo>
                <a:cubicBezTo>
                  <a:pt x="15299" y="2307"/>
                  <a:pt x="14850" y="2676"/>
                  <a:pt x="13950" y="3138"/>
                </a:cubicBezTo>
                <a:cubicBezTo>
                  <a:pt x="13050" y="3507"/>
                  <a:pt x="11925" y="3692"/>
                  <a:pt x="10800" y="3692"/>
                </a:cubicBezTo>
                <a:cubicBezTo>
                  <a:pt x="9675" y="3692"/>
                  <a:pt x="8550" y="3507"/>
                  <a:pt x="7650" y="3138"/>
                </a:cubicBezTo>
                <a:cubicBezTo>
                  <a:pt x="6750" y="2676"/>
                  <a:pt x="6300" y="2307"/>
                  <a:pt x="6300" y="1753"/>
                </a:cubicBezTo>
                <a:cubicBezTo>
                  <a:pt x="6300" y="1292"/>
                  <a:pt x="6750" y="830"/>
                  <a:pt x="7650" y="553"/>
                </a:cubicBezTo>
                <a:cubicBezTo>
                  <a:pt x="8550" y="184"/>
                  <a:pt x="9450" y="0"/>
                  <a:pt x="10800" y="0"/>
                </a:cubicBezTo>
                <a:cubicBezTo>
                  <a:pt x="11925" y="0"/>
                  <a:pt x="13050" y="184"/>
                  <a:pt x="13950" y="553"/>
                </a:cubicBezTo>
                <a:cubicBezTo>
                  <a:pt x="14850" y="830"/>
                  <a:pt x="15299" y="1292"/>
                  <a:pt x="15299" y="1753"/>
                </a:cubicBezTo>
                <a:close/>
                <a:moveTo>
                  <a:pt x="21599" y="12369"/>
                </a:moveTo>
                <a:cubicBezTo>
                  <a:pt x="21599" y="12923"/>
                  <a:pt x="20925" y="13199"/>
                  <a:pt x="19575" y="13199"/>
                </a:cubicBezTo>
                <a:cubicBezTo>
                  <a:pt x="18225" y="13199"/>
                  <a:pt x="17550" y="12923"/>
                  <a:pt x="17550" y="12369"/>
                </a:cubicBezTo>
                <a:cubicBezTo>
                  <a:pt x="17550" y="6369"/>
                  <a:pt x="17550" y="6369"/>
                  <a:pt x="17550" y="6369"/>
                </a:cubicBezTo>
                <a:cubicBezTo>
                  <a:pt x="16425" y="6369"/>
                  <a:pt x="16425" y="6369"/>
                  <a:pt x="16425" y="6369"/>
                </a:cubicBezTo>
                <a:cubicBezTo>
                  <a:pt x="16425" y="20676"/>
                  <a:pt x="16425" y="20676"/>
                  <a:pt x="16425" y="20676"/>
                </a:cubicBezTo>
                <a:cubicBezTo>
                  <a:pt x="16425" y="21323"/>
                  <a:pt x="15750" y="21600"/>
                  <a:pt x="13950" y="21600"/>
                </a:cubicBezTo>
                <a:cubicBezTo>
                  <a:pt x="12375" y="21600"/>
                  <a:pt x="11475" y="21323"/>
                  <a:pt x="11475" y="20676"/>
                </a:cubicBezTo>
                <a:cubicBezTo>
                  <a:pt x="11475" y="12276"/>
                  <a:pt x="11475" y="12276"/>
                  <a:pt x="11475" y="12276"/>
                </a:cubicBezTo>
                <a:cubicBezTo>
                  <a:pt x="10125" y="12276"/>
                  <a:pt x="10125" y="12276"/>
                  <a:pt x="10125" y="12276"/>
                </a:cubicBezTo>
                <a:cubicBezTo>
                  <a:pt x="10125" y="20676"/>
                  <a:pt x="10125" y="20676"/>
                  <a:pt x="10125" y="20676"/>
                </a:cubicBezTo>
                <a:cubicBezTo>
                  <a:pt x="10125" y="21323"/>
                  <a:pt x="9450" y="21600"/>
                  <a:pt x="7650" y="21600"/>
                </a:cubicBezTo>
                <a:cubicBezTo>
                  <a:pt x="6075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50" y="6369"/>
                  <a:pt x="4050" y="6369"/>
                  <a:pt x="4050" y="6369"/>
                </a:cubicBezTo>
                <a:cubicBezTo>
                  <a:pt x="4050" y="12369"/>
                  <a:pt x="4050" y="12369"/>
                  <a:pt x="4050" y="12369"/>
                </a:cubicBezTo>
                <a:cubicBezTo>
                  <a:pt x="4050" y="12923"/>
                  <a:pt x="3375" y="13199"/>
                  <a:pt x="2025" y="13199"/>
                </a:cubicBezTo>
                <a:cubicBezTo>
                  <a:pt x="675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2025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800" y="3876"/>
                  <a:pt x="21599" y="4430"/>
                  <a:pt x="21599" y="5538"/>
                </a:cubicBezTo>
                <a:lnTo>
                  <a:pt x="21599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  <a:effectLst/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43" name="AutoShape 53"/>
          <p:cNvSpPr/>
          <p:nvPr/>
        </p:nvSpPr>
        <p:spPr bwMode="auto">
          <a:xfrm>
            <a:off x="3704432" y="4792777"/>
            <a:ext cx="257968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233" y="1753"/>
                </a:moveTo>
                <a:cubicBezTo>
                  <a:pt x="15233" y="2307"/>
                  <a:pt x="14778" y="2676"/>
                  <a:pt x="13869" y="3138"/>
                </a:cubicBezTo>
                <a:cubicBezTo>
                  <a:pt x="12959" y="3507"/>
                  <a:pt x="12050" y="3692"/>
                  <a:pt x="10686" y="3692"/>
                </a:cubicBezTo>
                <a:cubicBezTo>
                  <a:pt x="9549" y="3692"/>
                  <a:pt x="8412" y="3507"/>
                  <a:pt x="7503" y="3138"/>
                </a:cubicBezTo>
                <a:cubicBezTo>
                  <a:pt x="6821" y="2676"/>
                  <a:pt x="6366" y="2307"/>
                  <a:pt x="6366" y="1753"/>
                </a:cubicBezTo>
                <a:cubicBezTo>
                  <a:pt x="6366" y="1292"/>
                  <a:pt x="6821" y="830"/>
                  <a:pt x="7503" y="553"/>
                </a:cubicBezTo>
                <a:cubicBezTo>
                  <a:pt x="8412" y="184"/>
                  <a:pt x="9549" y="0"/>
                  <a:pt x="10686" y="0"/>
                </a:cubicBezTo>
                <a:cubicBezTo>
                  <a:pt x="12050" y="0"/>
                  <a:pt x="12959" y="184"/>
                  <a:pt x="13869" y="553"/>
                </a:cubicBezTo>
                <a:cubicBezTo>
                  <a:pt x="14778" y="830"/>
                  <a:pt x="15233" y="1292"/>
                  <a:pt x="15233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17" y="13199"/>
                  <a:pt x="19553" y="13199"/>
                </a:cubicBezTo>
                <a:cubicBezTo>
                  <a:pt x="18189" y="13199"/>
                  <a:pt x="17507" y="12923"/>
                  <a:pt x="17507" y="12369"/>
                </a:cubicBezTo>
                <a:cubicBezTo>
                  <a:pt x="17507" y="6369"/>
                  <a:pt x="17507" y="6369"/>
                  <a:pt x="17507" y="6369"/>
                </a:cubicBezTo>
                <a:cubicBezTo>
                  <a:pt x="16597" y="6369"/>
                  <a:pt x="16597" y="6369"/>
                  <a:pt x="16597" y="6369"/>
                </a:cubicBezTo>
                <a:cubicBezTo>
                  <a:pt x="16597" y="20676"/>
                  <a:pt x="16597" y="20676"/>
                  <a:pt x="16597" y="20676"/>
                </a:cubicBezTo>
                <a:cubicBezTo>
                  <a:pt x="16597" y="21323"/>
                  <a:pt x="15688" y="21600"/>
                  <a:pt x="14096" y="21600"/>
                </a:cubicBezTo>
                <a:cubicBezTo>
                  <a:pt x="12277" y="21600"/>
                  <a:pt x="11368" y="21323"/>
                  <a:pt x="11368" y="20676"/>
                </a:cubicBezTo>
                <a:cubicBezTo>
                  <a:pt x="11368" y="12276"/>
                  <a:pt x="11368" y="12276"/>
                  <a:pt x="11368" y="12276"/>
                </a:cubicBezTo>
                <a:cubicBezTo>
                  <a:pt x="10231" y="12276"/>
                  <a:pt x="10231" y="12276"/>
                  <a:pt x="10231" y="12276"/>
                </a:cubicBezTo>
                <a:cubicBezTo>
                  <a:pt x="10231" y="20676"/>
                  <a:pt x="10231" y="20676"/>
                  <a:pt x="10231" y="20676"/>
                </a:cubicBezTo>
                <a:cubicBezTo>
                  <a:pt x="10231" y="21323"/>
                  <a:pt x="9322" y="21600"/>
                  <a:pt x="7503" y="21600"/>
                </a:cubicBezTo>
                <a:cubicBezTo>
                  <a:pt x="5911" y="21600"/>
                  <a:pt x="5002" y="21323"/>
                  <a:pt x="5002" y="20676"/>
                </a:cubicBezTo>
                <a:cubicBezTo>
                  <a:pt x="5002" y="6369"/>
                  <a:pt x="5002" y="6369"/>
                  <a:pt x="5002" y="6369"/>
                </a:cubicBezTo>
                <a:cubicBezTo>
                  <a:pt x="4092" y="6369"/>
                  <a:pt x="4092" y="6369"/>
                  <a:pt x="4092" y="6369"/>
                </a:cubicBezTo>
                <a:cubicBezTo>
                  <a:pt x="4092" y="12369"/>
                  <a:pt x="4092" y="12369"/>
                  <a:pt x="4092" y="12369"/>
                </a:cubicBezTo>
                <a:cubicBezTo>
                  <a:pt x="4092" y="12923"/>
                  <a:pt x="3410" y="13199"/>
                  <a:pt x="2046" y="13199"/>
                </a:cubicBezTo>
                <a:cubicBezTo>
                  <a:pt x="682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18" y="3876"/>
                  <a:pt x="5456" y="3876"/>
                </a:cubicBezTo>
                <a:cubicBezTo>
                  <a:pt x="16143" y="3876"/>
                  <a:pt x="16143" y="3876"/>
                  <a:pt x="16143" y="3876"/>
                </a:cubicBezTo>
                <a:cubicBezTo>
                  <a:pt x="19781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  <a:effectLst/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44" name="AutoShape 54"/>
          <p:cNvSpPr/>
          <p:nvPr/>
        </p:nvSpPr>
        <p:spPr bwMode="auto">
          <a:xfrm>
            <a:off x="4526757" y="4792777"/>
            <a:ext cx="260351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075" y="1753"/>
                </a:moveTo>
                <a:cubicBezTo>
                  <a:pt x="15075" y="2307"/>
                  <a:pt x="14625" y="2676"/>
                  <a:pt x="13950" y="3138"/>
                </a:cubicBezTo>
                <a:cubicBezTo>
                  <a:pt x="13050" y="3507"/>
                  <a:pt x="11925" y="3692"/>
                  <a:pt x="10800" y="3692"/>
                </a:cubicBezTo>
                <a:cubicBezTo>
                  <a:pt x="9450" y="3692"/>
                  <a:pt x="8550" y="3507"/>
                  <a:pt x="7650" y="3138"/>
                </a:cubicBezTo>
                <a:cubicBezTo>
                  <a:pt x="6750" y="2676"/>
                  <a:pt x="6300" y="2307"/>
                  <a:pt x="6300" y="1753"/>
                </a:cubicBezTo>
                <a:cubicBezTo>
                  <a:pt x="6300" y="1292"/>
                  <a:pt x="6750" y="830"/>
                  <a:pt x="7650" y="553"/>
                </a:cubicBezTo>
                <a:cubicBezTo>
                  <a:pt x="8550" y="184"/>
                  <a:pt x="9450" y="0"/>
                  <a:pt x="10800" y="0"/>
                </a:cubicBezTo>
                <a:cubicBezTo>
                  <a:pt x="11925" y="0"/>
                  <a:pt x="13050" y="184"/>
                  <a:pt x="13950" y="553"/>
                </a:cubicBezTo>
                <a:cubicBezTo>
                  <a:pt x="14625" y="830"/>
                  <a:pt x="15075" y="1292"/>
                  <a:pt x="15075" y="1753"/>
                </a:cubicBezTo>
                <a:close/>
                <a:moveTo>
                  <a:pt x="21599" y="12369"/>
                </a:moveTo>
                <a:cubicBezTo>
                  <a:pt x="21599" y="12923"/>
                  <a:pt x="20925" y="13199"/>
                  <a:pt x="19575" y="13199"/>
                </a:cubicBezTo>
                <a:cubicBezTo>
                  <a:pt x="18225" y="13199"/>
                  <a:pt x="17325" y="12923"/>
                  <a:pt x="17325" y="12369"/>
                </a:cubicBezTo>
                <a:cubicBezTo>
                  <a:pt x="17325" y="6369"/>
                  <a:pt x="17325" y="6369"/>
                  <a:pt x="17325" y="6369"/>
                </a:cubicBezTo>
                <a:cubicBezTo>
                  <a:pt x="16425" y="6369"/>
                  <a:pt x="16425" y="6369"/>
                  <a:pt x="16425" y="6369"/>
                </a:cubicBezTo>
                <a:cubicBezTo>
                  <a:pt x="16425" y="20676"/>
                  <a:pt x="16425" y="20676"/>
                  <a:pt x="16425" y="20676"/>
                </a:cubicBezTo>
                <a:cubicBezTo>
                  <a:pt x="16425" y="21323"/>
                  <a:pt x="15525" y="21600"/>
                  <a:pt x="13950" y="21600"/>
                </a:cubicBezTo>
                <a:cubicBezTo>
                  <a:pt x="12150" y="21600"/>
                  <a:pt x="11475" y="21323"/>
                  <a:pt x="11475" y="20676"/>
                </a:cubicBezTo>
                <a:cubicBezTo>
                  <a:pt x="11475" y="12276"/>
                  <a:pt x="11475" y="12276"/>
                  <a:pt x="11475" y="12276"/>
                </a:cubicBezTo>
                <a:cubicBezTo>
                  <a:pt x="10125" y="12276"/>
                  <a:pt x="10125" y="12276"/>
                  <a:pt x="10125" y="12276"/>
                </a:cubicBezTo>
                <a:cubicBezTo>
                  <a:pt x="10125" y="20676"/>
                  <a:pt x="10125" y="20676"/>
                  <a:pt x="10125" y="20676"/>
                </a:cubicBezTo>
                <a:cubicBezTo>
                  <a:pt x="10125" y="21323"/>
                  <a:pt x="9225" y="21600"/>
                  <a:pt x="7650" y="21600"/>
                </a:cubicBezTo>
                <a:cubicBezTo>
                  <a:pt x="5850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50" y="6369"/>
                  <a:pt x="4050" y="6369"/>
                  <a:pt x="4050" y="6369"/>
                </a:cubicBezTo>
                <a:cubicBezTo>
                  <a:pt x="4050" y="12369"/>
                  <a:pt x="4050" y="12369"/>
                  <a:pt x="4050" y="12369"/>
                </a:cubicBezTo>
                <a:cubicBezTo>
                  <a:pt x="4050" y="12923"/>
                  <a:pt x="3375" y="13199"/>
                  <a:pt x="2025" y="13199"/>
                </a:cubicBezTo>
                <a:cubicBezTo>
                  <a:pt x="675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00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575" y="3876"/>
                  <a:pt x="21599" y="4430"/>
                  <a:pt x="21599" y="5538"/>
                </a:cubicBezTo>
                <a:lnTo>
                  <a:pt x="21599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  <a:effectLst/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solidFill>
                <a:srgbClr val="561029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45" name="AutoShape 55"/>
          <p:cNvSpPr/>
          <p:nvPr/>
        </p:nvSpPr>
        <p:spPr bwMode="auto">
          <a:xfrm>
            <a:off x="2891633" y="4792777"/>
            <a:ext cx="255588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233" y="1753"/>
                </a:moveTo>
                <a:cubicBezTo>
                  <a:pt x="15233" y="2307"/>
                  <a:pt x="14778" y="2676"/>
                  <a:pt x="13869" y="3138"/>
                </a:cubicBezTo>
                <a:cubicBezTo>
                  <a:pt x="12959" y="3507"/>
                  <a:pt x="12050" y="3692"/>
                  <a:pt x="10686" y="3692"/>
                </a:cubicBezTo>
                <a:cubicBezTo>
                  <a:pt x="9549" y="3692"/>
                  <a:pt x="8412" y="3507"/>
                  <a:pt x="7730" y="3138"/>
                </a:cubicBezTo>
                <a:cubicBezTo>
                  <a:pt x="6821" y="2676"/>
                  <a:pt x="6366" y="2307"/>
                  <a:pt x="6366" y="1753"/>
                </a:cubicBezTo>
                <a:cubicBezTo>
                  <a:pt x="6366" y="1292"/>
                  <a:pt x="6821" y="830"/>
                  <a:pt x="7503" y="553"/>
                </a:cubicBezTo>
                <a:cubicBezTo>
                  <a:pt x="8412" y="184"/>
                  <a:pt x="9549" y="0"/>
                  <a:pt x="10686" y="0"/>
                </a:cubicBezTo>
                <a:cubicBezTo>
                  <a:pt x="12050" y="0"/>
                  <a:pt x="12959" y="184"/>
                  <a:pt x="13869" y="553"/>
                </a:cubicBezTo>
                <a:cubicBezTo>
                  <a:pt x="14778" y="830"/>
                  <a:pt x="15233" y="1292"/>
                  <a:pt x="15233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17" y="13199"/>
                  <a:pt x="19553" y="13199"/>
                </a:cubicBezTo>
                <a:cubicBezTo>
                  <a:pt x="18189" y="13199"/>
                  <a:pt x="17507" y="12923"/>
                  <a:pt x="17507" y="12369"/>
                </a:cubicBezTo>
                <a:cubicBezTo>
                  <a:pt x="17507" y="6369"/>
                  <a:pt x="17507" y="6369"/>
                  <a:pt x="17507" y="6369"/>
                </a:cubicBezTo>
                <a:cubicBezTo>
                  <a:pt x="16597" y="6369"/>
                  <a:pt x="16597" y="6369"/>
                  <a:pt x="16597" y="6369"/>
                </a:cubicBezTo>
                <a:cubicBezTo>
                  <a:pt x="16597" y="20676"/>
                  <a:pt x="16597" y="20676"/>
                  <a:pt x="16597" y="20676"/>
                </a:cubicBezTo>
                <a:cubicBezTo>
                  <a:pt x="16597" y="21323"/>
                  <a:pt x="15688" y="21600"/>
                  <a:pt x="14096" y="21600"/>
                </a:cubicBezTo>
                <a:cubicBezTo>
                  <a:pt x="12277" y="21600"/>
                  <a:pt x="11595" y="21323"/>
                  <a:pt x="11595" y="20676"/>
                </a:cubicBezTo>
                <a:cubicBezTo>
                  <a:pt x="11595" y="12276"/>
                  <a:pt x="11595" y="12276"/>
                  <a:pt x="11595" y="12276"/>
                </a:cubicBezTo>
                <a:cubicBezTo>
                  <a:pt x="10231" y="12276"/>
                  <a:pt x="10231" y="12276"/>
                  <a:pt x="10231" y="12276"/>
                </a:cubicBezTo>
                <a:cubicBezTo>
                  <a:pt x="10231" y="20676"/>
                  <a:pt x="10231" y="20676"/>
                  <a:pt x="10231" y="20676"/>
                </a:cubicBezTo>
                <a:cubicBezTo>
                  <a:pt x="10231" y="21323"/>
                  <a:pt x="9322" y="21600"/>
                  <a:pt x="7730" y="21600"/>
                </a:cubicBezTo>
                <a:cubicBezTo>
                  <a:pt x="5911" y="21600"/>
                  <a:pt x="5002" y="21323"/>
                  <a:pt x="5002" y="20676"/>
                </a:cubicBezTo>
                <a:cubicBezTo>
                  <a:pt x="5002" y="6369"/>
                  <a:pt x="5002" y="6369"/>
                  <a:pt x="5002" y="6369"/>
                </a:cubicBezTo>
                <a:cubicBezTo>
                  <a:pt x="4092" y="6369"/>
                  <a:pt x="4092" y="6369"/>
                  <a:pt x="4092" y="6369"/>
                </a:cubicBezTo>
                <a:cubicBezTo>
                  <a:pt x="4092" y="12369"/>
                  <a:pt x="4092" y="12369"/>
                  <a:pt x="4092" y="12369"/>
                </a:cubicBezTo>
                <a:cubicBezTo>
                  <a:pt x="4092" y="12923"/>
                  <a:pt x="3410" y="13199"/>
                  <a:pt x="2046" y="13199"/>
                </a:cubicBezTo>
                <a:cubicBezTo>
                  <a:pt x="682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18" y="3876"/>
                  <a:pt x="5684" y="3876"/>
                </a:cubicBezTo>
                <a:cubicBezTo>
                  <a:pt x="16143" y="3876"/>
                  <a:pt x="16143" y="3876"/>
                  <a:pt x="16143" y="3876"/>
                </a:cubicBezTo>
                <a:cubicBezTo>
                  <a:pt x="19781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  <a:effectLst/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46" name="AutoShape 56"/>
          <p:cNvSpPr/>
          <p:nvPr/>
        </p:nvSpPr>
        <p:spPr bwMode="auto">
          <a:xfrm>
            <a:off x="2348707" y="4792777"/>
            <a:ext cx="259556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075" y="1753"/>
                </a:moveTo>
                <a:cubicBezTo>
                  <a:pt x="15075" y="2307"/>
                  <a:pt x="14625" y="2676"/>
                  <a:pt x="13725" y="3138"/>
                </a:cubicBezTo>
                <a:cubicBezTo>
                  <a:pt x="13050" y="3507"/>
                  <a:pt x="11925" y="3692"/>
                  <a:pt x="10800" y="3692"/>
                </a:cubicBezTo>
                <a:cubicBezTo>
                  <a:pt x="9450" y="3692"/>
                  <a:pt x="8550" y="3507"/>
                  <a:pt x="7650" y="3138"/>
                </a:cubicBezTo>
                <a:cubicBezTo>
                  <a:pt x="6750" y="2676"/>
                  <a:pt x="6300" y="2307"/>
                  <a:pt x="6300" y="1753"/>
                </a:cubicBezTo>
                <a:cubicBezTo>
                  <a:pt x="6300" y="1292"/>
                  <a:pt x="6750" y="830"/>
                  <a:pt x="7650" y="553"/>
                </a:cubicBezTo>
                <a:cubicBezTo>
                  <a:pt x="8325" y="184"/>
                  <a:pt x="9450" y="0"/>
                  <a:pt x="10800" y="0"/>
                </a:cubicBezTo>
                <a:cubicBezTo>
                  <a:pt x="11925" y="0"/>
                  <a:pt x="13050" y="184"/>
                  <a:pt x="13725" y="553"/>
                </a:cubicBezTo>
                <a:cubicBezTo>
                  <a:pt x="14625" y="830"/>
                  <a:pt x="15075" y="1292"/>
                  <a:pt x="15075" y="1753"/>
                </a:cubicBezTo>
                <a:close/>
                <a:moveTo>
                  <a:pt x="21599" y="12369"/>
                </a:moveTo>
                <a:cubicBezTo>
                  <a:pt x="21599" y="12923"/>
                  <a:pt x="20925" y="13199"/>
                  <a:pt x="19575" y="13199"/>
                </a:cubicBezTo>
                <a:cubicBezTo>
                  <a:pt x="18225" y="13199"/>
                  <a:pt x="17325" y="12923"/>
                  <a:pt x="17325" y="12369"/>
                </a:cubicBezTo>
                <a:cubicBezTo>
                  <a:pt x="17325" y="6369"/>
                  <a:pt x="17325" y="6369"/>
                  <a:pt x="17325" y="6369"/>
                </a:cubicBezTo>
                <a:cubicBezTo>
                  <a:pt x="16425" y="6369"/>
                  <a:pt x="16425" y="6369"/>
                  <a:pt x="16425" y="6369"/>
                </a:cubicBezTo>
                <a:cubicBezTo>
                  <a:pt x="16425" y="20676"/>
                  <a:pt x="16425" y="20676"/>
                  <a:pt x="16425" y="20676"/>
                </a:cubicBezTo>
                <a:cubicBezTo>
                  <a:pt x="16425" y="21323"/>
                  <a:pt x="15525" y="21600"/>
                  <a:pt x="13950" y="21600"/>
                </a:cubicBezTo>
                <a:cubicBezTo>
                  <a:pt x="12150" y="21600"/>
                  <a:pt x="11475" y="21323"/>
                  <a:pt x="11475" y="20676"/>
                </a:cubicBezTo>
                <a:cubicBezTo>
                  <a:pt x="11475" y="12276"/>
                  <a:pt x="11475" y="12276"/>
                  <a:pt x="11475" y="12276"/>
                </a:cubicBezTo>
                <a:cubicBezTo>
                  <a:pt x="10125" y="12276"/>
                  <a:pt x="10125" y="12276"/>
                  <a:pt x="10125" y="12276"/>
                </a:cubicBezTo>
                <a:cubicBezTo>
                  <a:pt x="10125" y="20676"/>
                  <a:pt x="10125" y="20676"/>
                  <a:pt x="10125" y="20676"/>
                </a:cubicBezTo>
                <a:cubicBezTo>
                  <a:pt x="10125" y="21323"/>
                  <a:pt x="9225" y="21600"/>
                  <a:pt x="7650" y="21600"/>
                </a:cubicBezTo>
                <a:cubicBezTo>
                  <a:pt x="5850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50" y="6369"/>
                  <a:pt x="4050" y="6369"/>
                  <a:pt x="4050" y="6369"/>
                </a:cubicBezTo>
                <a:cubicBezTo>
                  <a:pt x="4050" y="12369"/>
                  <a:pt x="4050" y="12369"/>
                  <a:pt x="4050" y="12369"/>
                </a:cubicBezTo>
                <a:cubicBezTo>
                  <a:pt x="4050" y="12923"/>
                  <a:pt x="3375" y="13199"/>
                  <a:pt x="2025" y="13199"/>
                </a:cubicBezTo>
                <a:cubicBezTo>
                  <a:pt x="675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00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575" y="3876"/>
                  <a:pt x="21599" y="4430"/>
                  <a:pt x="21599" y="5538"/>
                </a:cubicBezTo>
                <a:lnTo>
                  <a:pt x="21599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  <a:effectLst/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47" name="AutoShape 57"/>
          <p:cNvSpPr/>
          <p:nvPr/>
        </p:nvSpPr>
        <p:spPr bwMode="auto">
          <a:xfrm>
            <a:off x="5072063" y="4792777"/>
            <a:ext cx="259556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075" y="1753"/>
                </a:moveTo>
                <a:cubicBezTo>
                  <a:pt x="15075" y="2307"/>
                  <a:pt x="14625" y="2676"/>
                  <a:pt x="13725" y="3138"/>
                </a:cubicBezTo>
                <a:cubicBezTo>
                  <a:pt x="13050" y="3507"/>
                  <a:pt x="11925" y="3692"/>
                  <a:pt x="10800" y="3692"/>
                </a:cubicBezTo>
                <a:cubicBezTo>
                  <a:pt x="9450" y="3692"/>
                  <a:pt x="8550" y="3507"/>
                  <a:pt x="7650" y="3138"/>
                </a:cubicBezTo>
                <a:cubicBezTo>
                  <a:pt x="6750" y="2676"/>
                  <a:pt x="6300" y="2307"/>
                  <a:pt x="6300" y="1753"/>
                </a:cubicBezTo>
                <a:cubicBezTo>
                  <a:pt x="6300" y="1292"/>
                  <a:pt x="6750" y="830"/>
                  <a:pt x="7650" y="553"/>
                </a:cubicBezTo>
                <a:cubicBezTo>
                  <a:pt x="8325" y="184"/>
                  <a:pt x="9450" y="0"/>
                  <a:pt x="10800" y="0"/>
                </a:cubicBezTo>
                <a:cubicBezTo>
                  <a:pt x="11925" y="0"/>
                  <a:pt x="13050" y="184"/>
                  <a:pt x="13725" y="553"/>
                </a:cubicBezTo>
                <a:cubicBezTo>
                  <a:pt x="14625" y="830"/>
                  <a:pt x="15075" y="1292"/>
                  <a:pt x="15075" y="1753"/>
                </a:cubicBezTo>
                <a:close/>
                <a:moveTo>
                  <a:pt x="21599" y="12369"/>
                </a:moveTo>
                <a:cubicBezTo>
                  <a:pt x="21599" y="12923"/>
                  <a:pt x="20925" y="13199"/>
                  <a:pt x="19350" y="13199"/>
                </a:cubicBezTo>
                <a:cubicBezTo>
                  <a:pt x="18000" y="13199"/>
                  <a:pt x="17325" y="12923"/>
                  <a:pt x="17325" y="12369"/>
                </a:cubicBezTo>
                <a:cubicBezTo>
                  <a:pt x="17325" y="6369"/>
                  <a:pt x="17325" y="6369"/>
                  <a:pt x="17325" y="6369"/>
                </a:cubicBezTo>
                <a:cubicBezTo>
                  <a:pt x="16425" y="6369"/>
                  <a:pt x="16425" y="6369"/>
                  <a:pt x="16425" y="6369"/>
                </a:cubicBezTo>
                <a:cubicBezTo>
                  <a:pt x="16425" y="20676"/>
                  <a:pt x="16425" y="20676"/>
                  <a:pt x="16425" y="20676"/>
                </a:cubicBezTo>
                <a:cubicBezTo>
                  <a:pt x="16425" y="21323"/>
                  <a:pt x="15525" y="21600"/>
                  <a:pt x="13950" y="21600"/>
                </a:cubicBezTo>
                <a:cubicBezTo>
                  <a:pt x="12150" y="21600"/>
                  <a:pt x="11475" y="21323"/>
                  <a:pt x="11475" y="20676"/>
                </a:cubicBezTo>
                <a:cubicBezTo>
                  <a:pt x="11475" y="12276"/>
                  <a:pt x="11475" y="12276"/>
                  <a:pt x="11475" y="12276"/>
                </a:cubicBezTo>
                <a:cubicBezTo>
                  <a:pt x="10125" y="12276"/>
                  <a:pt x="10125" y="12276"/>
                  <a:pt x="10125" y="12276"/>
                </a:cubicBezTo>
                <a:cubicBezTo>
                  <a:pt x="10125" y="20676"/>
                  <a:pt x="10125" y="20676"/>
                  <a:pt x="10125" y="20676"/>
                </a:cubicBezTo>
                <a:cubicBezTo>
                  <a:pt x="10125" y="21323"/>
                  <a:pt x="9225" y="21600"/>
                  <a:pt x="7650" y="21600"/>
                </a:cubicBezTo>
                <a:cubicBezTo>
                  <a:pt x="5850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50" y="6369"/>
                  <a:pt x="4050" y="6369"/>
                  <a:pt x="4050" y="6369"/>
                </a:cubicBezTo>
                <a:cubicBezTo>
                  <a:pt x="4050" y="12369"/>
                  <a:pt x="4050" y="12369"/>
                  <a:pt x="4050" y="12369"/>
                </a:cubicBezTo>
                <a:cubicBezTo>
                  <a:pt x="4050" y="12923"/>
                  <a:pt x="3375" y="13199"/>
                  <a:pt x="2025" y="13199"/>
                </a:cubicBezTo>
                <a:cubicBezTo>
                  <a:pt x="675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00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575" y="3876"/>
                  <a:pt x="21599" y="4430"/>
                  <a:pt x="21599" y="5538"/>
                </a:cubicBezTo>
                <a:lnTo>
                  <a:pt x="21599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  <a:effectLst/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solidFill>
                <a:srgbClr val="561029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48" name="AutoShape 58"/>
          <p:cNvSpPr/>
          <p:nvPr/>
        </p:nvSpPr>
        <p:spPr bwMode="auto">
          <a:xfrm>
            <a:off x="3436938" y="4792777"/>
            <a:ext cx="257969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233" y="1753"/>
                </a:moveTo>
                <a:cubicBezTo>
                  <a:pt x="15233" y="2307"/>
                  <a:pt x="14778" y="2676"/>
                  <a:pt x="13869" y="3138"/>
                </a:cubicBezTo>
                <a:cubicBezTo>
                  <a:pt x="12959" y="3507"/>
                  <a:pt x="12050" y="3692"/>
                  <a:pt x="10686" y="3692"/>
                </a:cubicBezTo>
                <a:cubicBezTo>
                  <a:pt x="9549" y="3692"/>
                  <a:pt x="8412" y="3507"/>
                  <a:pt x="7503" y="3138"/>
                </a:cubicBezTo>
                <a:cubicBezTo>
                  <a:pt x="6821" y="2676"/>
                  <a:pt x="6366" y="2307"/>
                  <a:pt x="6366" y="1753"/>
                </a:cubicBezTo>
                <a:cubicBezTo>
                  <a:pt x="6366" y="1292"/>
                  <a:pt x="6821" y="830"/>
                  <a:pt x="7503" y="553"/>
                </a:cubicBezTo>
                <a:cubicBezTo>
                  <a:pt x="8412" y="184"/>
                  <a:pt x="9549" y="0"/>
                  <a:pt x="10686" y="0"/>
                </a:cubicBezTo>
                <a:cubicBezTo>
                  <a:pt x="12050" y="0"/>
                  <a:pt x="12959" y="184"/>
                  <a:pt x="13869" y="553"/>
                </a:cubicBezTo>
                <a:cubicBezTo>
                  <a:pt x="14778" y="830"/>
                  <a:pt x="15233" y="1292"/>
                  <a:pt x="15233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17" y="13199"/>
                  <a:pt x="19553" y="13199"/>
                </a:cubicBezTo>
                <a:cubicBezTo>
                  <a:pt x="18189" y="13199"/>
                  <a:pt x="17507" y="12923"/>
                  <a:pt x="17507" y="12369"/>
                </a:cubicBezTo>
                <a:cubicBezTo>
                  <a:pt x="17507" y="6369"/>
                  <a:pt x="17507" y="6369"/>
                  <a:pt x="17507" y="6369"/>
                </a:cubicBezTo>
                <a:cubicBezTo>
                  <a:pt x="16597" y="6369"/>
                  <a:pt x="16597" y="6369"/>
                  <a:pt x="16597" y="6369"/>
                </a:cubicBezTo>
                <a:cubicBezTo>
                  <a:pt x="16597" y="20676"/>
                  <a:pt x="16597" y="20676"/>
                  <a:pt x="16597" y="20676"/>
                </a:cubicBezTo>
                <a:cubicBezTo>
                  <a:pt x="16597" y="21323"/>
                  <a:pt x="15688" y="21600"/>
                  <a:pt x="14096" y="21600"/>
                </a:cubicBezTo>
                <a:cubicBezTo>
                  <a:pt x="12277" y="21600"/>
                  <a:pt x="11368" y="21323"/>
                  <a:pt x="11368" y="20676"/>
                </a:cubicBezTo>
                <a:cubicBezTo>
                  <a:pt x="11368" y="12276"/>
                  <a:pt x="11368" y="12276"/>
                  <a:pt x="11368" y="12276"/>
                </a:cubicBezTo>
                <a:cubicBezTo>
                  <a:pt x="10231" y="12276"/>
                  <a:pt x="10231" y="12276"/>
                  <a:pt x="10231" y="12276"/>
                </a:cubicBezTo>
                <a:cubicBezTo>
                  <a:pt x="10231" y="20676"/>
                  <a:pt x="10231" y="20676"/>
                  <a:pt x="10231" y="20676"/>
                </a:cubicBezTo>
                <a:cubicBezTo>
                  <a:pt x="10231" y="21323"/>
                  <a:pt x="9322" y="21600"/>
                  <a:pt x="7503" y="21600"/>
                </a:cubicBezTo>
                <a:cubicBezTo>
                  <a:pt x="5911" y="21600"/>
                  <a:pt x="5002" y="21323"/>
                  <a:pt x="5002" y="20676"/>
                </a:cubicBezTo>
                <a:cubicBezTo>
                  <a:pt x="5002" y="6369"/>
                  <a:pt x="5002" y="6369"/>
                  <a:pt x="5002" y="6369"/>
                </a:cubicBezTo>
                <a:cubicBezTo>
                  <a:pt x="4092" y="6369"/>
                  <a:pt x="4092" y="6369"/>
                  <a:pt x="4092" y="6369"/>
                </a:cubicBezTo>
                <a:cubicBezTo>
                  <a:pt x="4092" y="12369"/>
                  <a:pt x="4092" y="12369"/>
                  <a:pt x="4092" y="12369"/>
                </a:cubicBezTo>
                <a:cubicBezTo>
                  <a:pt x="4092" y="12923"/>
                  <a:pt x="3410" y="13199"/>
                  <a:pt x="2046" y="13199"/>
                </a:cubicBezTo>
                <a:cubicBezTo>
                  <a:pt x="682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18" y="3876"/>
                  <a:pt x="5684" y="3876"/>
                </a:cubicBezTo>
                <a:cubicBezTo>
                  <a:pt x="16143" y="3876"/>
                  <a:pt x="16143" y="3876"/>
                  <a:pt x="16143" y="3876"/>
                </a:cubicBezTo>
                <a:cubicBezTo>
                  <a:pt x="19781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  <a:effectLst/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49" name="AutoShape 59"/>
          <p:cNvSpPr/>
          <p:nvPr/>
        </p:nvSpPr>
        <p:spPr bwMode="auto">
          <a:xfrm>
            <a:off x="3982245" y="4792777"/>
            <a:ext cx="257175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075" y="1753"/>
                </a:moveTo>
                <a:cubicBezTo>
                  <a:pt x="15075" y="2307"/>
                  <a:pt x="14849" y="2676"/>
                  <a:pt x="13949" y="3138"/>
                </a:cubicBezTo>
                <a:cubicBezTo>
                  <a:pt x="13049" y="3507"/>
                  <a:pt x="11924" y="3692"/>
                  <a:pt x="10800" y="3692"/>
                </a:cubicBezTo>
                <a:cubicBezTo>
                  <a:pt x="9449" y="3692"/>
                  <a:pt x="8550" y="3507"/>
                  <a:pt x="7649" y="3138"/>
                </a:cubicBezTo>
                <a:cubicBezTo>
                  <a:pt x="6750" y="2676"/>
                  <a:pt x="6299" y="2307"/>
                  <a:pt x="6299" y="1753"/>
                </a:cubicBezTo>
                <a:cubicBezTo>
                  <a:pt x="6299" y="1292"/>
                  <a:pt x="6750" y="830"/>
                  <a:pt x="7649" y="553"/>
                </a:cubicBezTo>
                <a:cubicBezTo>
                  <a:pt x="8550" y="184"/>
                  <a:pt x="9449" y="0"/>
                  <a:pt x="10800" y="0"/>
                </a:cubicBezTo>
                <a:cubicBezTo>
                  <a:pt x="11924" y="0"/>
                  <a:pt x="13049" y="184"/>
                  <a:pt x="13949" y="553"/>
                </a:cubicBezTo>
                <a:cubicBezTo>
                  <a:pt x="14849" y="830"/>
                  <a:pt x="15075" y="1292"/>
                  <a:pt x="15075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25" y="13199"/>
                  <a:pt x="19575" y="13199"/>
                </a:cubicBezTo>
                <a:cubicBezTo>
                  <a:pt x="18225" y="13199"/>
                  <a:pt x="17549" y="12923"/>
                  <a:pt x="17549" y="12369"/>
                </a:cubicBezTo>
                <a:cubicBezTo>
                  <a:pt x="17549" y="6369"/>
                  <a:pt x="17549" y="6369"/>
                  <a:pt x="17549" y="6369"/>
                </a:cubicBezTo>
                <a:cubicBezTo>
                  <a:pt x="16424" y="6369"/>
                  <a:pt x="16424" y="6369"/>
                  <a:pt x="16424" y="6369"/>
                </a:cubicBezTo>
                <a:cubicBezTo>
                  <a:pt x="16424" y="20676"/>
                  <a:pt x="16424" y="20676"/>
                  <a:pt x="16424" y="20676"/>
                </a:cubicBezTo>
                <a:cubicBezTo>
                  <a:pt x="16424" y="21323"/>
                  <a:pt x="15525" y="21600"/>
                  <a:pt x="13949" y="21600"/>
                </a:cubicBezTo>
                <a:cubicBezTo>
                  <a:pt x="12149" y="21600"/>
                  <a:pt x="11474" y="21323"/>
                  <a:pt x="11474" y="20676"/>
                </a:cubicBezTo>
                <a:cubicBezTo>
                  <a:pt x="11474" y="12276"/>
                  <a:pt x="11474" y="12276"/>
                  <a:pt x="11474" y="12276"/>
                </a:cubicBezTo>
                <a:cubicBezTo>
                  <a:pt x="10124" y="12276"/>
                  <a:pt x="10124" y="12276"/>
                  <a:pt x="10124" y="12276"/>
                </a:cubicBezTo>
                <a:cubicBezTo>
                  <a:pt x="10124" y="20676"/>
                  <a:pt x="10124" y="20676"/>
                  <a:pt x="10124" y="20676"/>
                </a:cubicBezTo>
                <a:cubicBezTo>
                  <a:pt x="10124" y="21323"/>
                  <a:pt x="9225" y="21600"/>
                  <a:pt x="7649" y="21600"/>
                </a:cubicBezTo>
                <a:cubicBezTo>
                  <a:pt x="5849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49" y="6369"/>
                  <a:pt x="4049" y="6369"/>
                  <a:pt x="4049" y="6369"/>
                </a:cubicBezTo>
                <a:cubicBezTo>
                  <a:pt x="4049" y="12369"/>
                  <a:pt x="4049" y="12369"/>
                  <a:pt x="4049" y="12369"/>
                </a:cubicBezTo>
                <a:cubicBezTo>
                  <a:pt x="4049" y="12923"/>
                  <a:pt x="3374" y="13199"/>
                  <a:pt x="2024" y="13199"/>
                </a:cubicBezTo>
                <a:cubicBezTo>
                  <a:pt x="674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799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575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  <a:effectLst/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50" name="AutoShape 60"/>
          <p:cNvSpPr/>
          <p:nvPr/>
        </p:nvSpPr>
        <p:spPr bwMode="auto">
          <a:xfrm>
            <a:off x="5365751" y="4792777"/>
            <a:ext cx="257175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233" y="1753"/>
                </a:moveTo>
                <a:cubicBezTo>
                  <a:pt x="15233" y="2307"/>
                  <a:pt x="14778" y="2676"/>
                  <a:pt x="13869" y="3138"/>
                </a:cubicBezTo>
                <a:cubicBezTo>
                  <a:pt x="12959" y="3507"/>
                  <a:pt x="12050" y="3692"/>
                  <a:pt x="10686" y="3692"/>
                </a:cubicBezTo>
                <a:cubicBezTo>
                  <a:pt x="9549" y="3692"/>
                  <a:pt x="8412" y="3507"/>
                  <a:pt x="7503" y="3138"/>
                </a:cubicBezTo>
                <a:cubicBezTo>
                  <a:pt x="6593" y="2676"/>
                  <a:pt x="6366" y="2307"/>
                  <a:pt x="6366" y="1753"/>
                </a:cubicBezTo>
                <a:cubicBezTo>
                  <a:pt x="6366" y="1292"/>
                  <a:pt x="6593" y="830"/>
                  <a:pt x="7503" y="553"/>
                </a:cubicBezTo>
                <a:cubicBezTo>
                  <a:pt x="8412" y="184"/>
                  <a:pt x="9549" y="0"/>
                  <a:pt x="10686" y="0"/>
                </a:cubicBezTo>
                <a:cubicBezTo>
                  <a:pt x="12050" y="0"/>
                  <a:pt x="12959" y="184"/>
                  <a:pt x="13869" y="553"/>
                </a:cubicBezTo>
                <a:cubicBezTo>
                  <a:pt x="14778" y="830"/>
                  <a:pt x="15233" y="1292"/>
                  <a:pt x="15233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17" y="13199"/>
                  <a:pt x="19553" y="13199"/>
                </a:cubicBezTo>
                <a:cubicBezTo>
                  <a:pt x="18189" y="13199"/>
                  <a:pt x="17507" y="12923"/>
                  <a:pt x="17507" y="12369"/>
                </a:cubicBezTo>
                <a:cubicBezTo>
                  <a:pt x="17507" y="6369"/>
                  <a:pt x="17507" y="6369"/>
                  <a:pt x="17507" y="6369"/>
                </a:cubicBezTo>
                <a:cubicBezTo>
                  <a:pt x="16597" y="6369"/>
                  <a:pt x="16597" y="6369"/>
                  <a:pt x="16597" y="6369"/>
                </a:cubicBezTo>
                <a:cubicBezTo>
                  <a:pt x="16597" y="20676"/>
                  <a:pt x="16597" y="20676"/>
                  <a:pt x="16597" y="20676"/>
                </a:cubicBezTo>
                <a:cubicBezTo>
                  <a:pt x="16597" y="21323"/>
                  <a:pt x="15688" y="21600"/>
                  <a:pt x="14096" y="21600"/>
                </a:cubicBezTo>
                <a:cubicBezTo>
                  <a:pt x="12277" y="21600"/>
                  <a:pt x="11368" y="21323"/>
                  <a:pt x="11368" y="20676"/>
                </a:cubicBezTo>
                <a:cubicBezTo>
                  <a:pt x="11368" y="12276"/>
                  <a:pt x="11368" y="12276"/>
                  <a:pt x="11368" y="12276"/>
                </a:cubicBezTo>
                <a:cubicBezTo>
                  <a:pt x="10231" y="12276"/>
                  <a:pt x="10231" y="12276"/>
                  <a:pt x="10231" y="12276"/>
                </a:cubicBezTo>
                <a:cubicBezTo>
                  <a:pt x="10231" y="20676"/>
                  <a:pt x="10231" y="20676"/>
                  <a:pt x="10231" y="20676"/>
                </a:cubicBezTo>
                <a:cubicBezTo>
                  <a:pt x="10231" y="21323"/>
                  <a:pt x="9322" y="21600"/>
                  <a:pt x="7503" y="21600"/>
                </a:cubicBezTo>
                <a:cubicBezTo>
                  <a:pt x="5911" y="21600"/>
                  <a:pt x="5002" y="21323"/>
                  <a:pt x="5002" y="20676"/>
                </a:cubicBezTo>
                <a:cubicBezTo>
                  <a:pt x="5002" y="6369"/>
                  <a:pt x="5002" y="6369"/>
                  <a:pt x="5002" y="6369"/>
                </a:cubicBezTo>
                <a:cubicBezTo>
                  <a:pt x="4092" y="6369"/>
                  <a:pt x="4092" y="6369"/>
                  <a:pt x="4092" y="6369"/>
                </a:cubicBezTo>
                <a:cubicBezTo>
                  <a:pt x="4092" y="12369"/>
                  <a:pt x="4092" y="12369"/>
                  <a:pt x="4092" y="12369"/>
                </a:cubicBezTo>
                <a:cubicBezTo>
                  <a:pt x="4092" y="12923"/>
                  <a:pt x="3410" y="13199"/>
                  <a:pt x="2046" y="13199"/>
                </a:cubicBezTo>
                <a:cubicBezTo>
                  <a:pt x="682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18" y="3876"/>
                  <a:pt x="5456" y="3876"/>
                </a:cubicBezTo>
                <a:cubicBezTo>
                  <a:pt x="16143" y="3876"/>
                  <a:pt x="16143" y="3876"/>
                  <a:pt x="16143" y="3876"/>
                </a:cubicBezTo>
                <a:cubicBezTo>
                  <a:pt x="19781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  <a:effectLst/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solidFill>
                <a:srgbClr val="561029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51" name="AutoShape 61"/>
          <p:cNvSpPr/>
          <p:nvPr/>
        </p:nvSpPr>
        <p:spPr bwMode="auto">
          <a:xfrm>
            <a:off x="5912645" y="4792777"/>
            <a:ext cx="255588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233" y="1753"/>
                </a:moveTo>
                <a:cubicBezTo>
                  <a:pt x="15233" y="2307"/>
                  <a:pt x="14778" y="2676"/>
                  <a:pt x="13869" y="3138"/>
                </a:cubicBezTo>
                <a:cubicBezTo>
                  <a:pt x="12959" y="3507"/>
                  <a:pt x="12050" y="3692"/>
                  <a:pt x="10686" y="3692"/>
                </a:cubicBezTo>
                <a:cubicBezTo>
                  <a:pt x="9549" y="3692"/>
                  <a:pt x="8412" y="3507"/>
                  <a:pt x="7503" y="3138"/>
                </a:cubicBezTo>
                <a:cubicBezTo>
                  <a:pt x="6593" y="2676"/>
                  <a:pt x="6138" y="2307"/>
                  <a:pt x="6138" y="1753"/>
                </a:cubicBezTo>
                <a:cubicBezTo>
                  <a:pt x="6138" y="1292"/>
                  <a:pt x="6593" y="830"/>
                  <a:pt x="7503" y="553"/>
                </a:cubicBezTo>
                <a:cubicBezTo>
                  <a:pt x="8412" y="184"/>
                  <a:pt x="9549" y="0"/>
                  <a:pt x="10686" y="0"/>
                </a:cubicBezTo>
                <a:cubicBezTo>
                  <a:pt x="12050" y="0"/>
                  <a:pt x="12959" y="184"/>
                  <a:pt x="13869" y="553"/>
                </a:cubicBezTo>
                <a:cubicBezTo>
                  <a:pt x="14778" y="830"/>
                  <a:pt x="15233" y="1292"/>
                  <a:pt x="15233" y="1753"/>
                </a:cubicBezTo>
                <a:close/>
                <a:moveTo>
                  <a:pt x="21600" y="12369"/>
                </a:moveTo>
                <a:cubicBezTo>
                  <a:pt x="21600" y="12923"/>
                  <a:pt x="20917" y="13199"/>
                  <a:pt x="19553" y="13199"/>
                </a:cubicBezTo>
                <a:cubicBezTo>
                  <a:pt x="18189" y="13199"/>
                  <a:pt x="17507" y="12923"/>
                  <a:pt x="17507" y="12369"/>
                </a:cubicBezTo>
                <a:cubicBezTo>
                  <a:pt x="17507" y="6369"/>
                  <a:pt x="17507" y="6369"/>
                  <a:pt x="17507" y="6369"/>
                </a:cubicBezTo>
                <a:cubicBezTo>
                  <a:pt x="16597" y="6369"/>
                  <a:pt x="16597" y="6369"/>
                  <a:pt x="16597" y="6369"/>
                </a:cubicBezTo>
                <a:cubicBezTo>
                  <a:pt x="16597" y="20676"/>
                  <a:pt x="16597" y="20676"/>
                  <a:pt x="16597" y="20676"/>
                </a:cubicBezTo>
                <a:cubicBezTo>
                  <a:pt x="16597" y="21323"/>
                  <a:pt x="15688" y="21600"/>
                  <a:pt x="13869" y="21600"/>
                </a:cubicBezTo>
                <a:cubicBezTo>
                  <a:pt x="12277" y="21600"/>
                  <a:pt x="11368" y="21323"/>
                  <a:pt x="11368" y="20676"/>
                </a:cubicBezTo>
                <a:cubicBezTo>
                  <a:pt x="11368" y="12276"/>
                  <a:pt x="11368" y="12276"/>
                  <a:pt x="11368" y="12276"/>
                </a:cubicBezTo>
                <a:cubicBezTo>
                  <a:pt x="10231" y="12276"/>
                  <a:pt x="10231" y="12276"/>
                  <a:pt x="10231" y="12276"/>
                </a:cubicBezTo>
                <a:cubicBezTo>
                  <a:pt x="10231" y="20676"/>
                  <a:pt x="10231" y="20676"/>
                  <a:pt x="10231" y="20676"/>
                </a:cubicBezTo>
                <a:cubicBezTo>
                  <a:pt x="10231" y="21323"/>
                  <a:pt x="9322" y="21600"/>
                  <a:pt x="7503" y="21600"/>
                </a:cubicBezTo>
                <a:cubicBezTo>
                  <a:pt x="5911" y="21600"/>
                  <a:pt x="5002" y="21323"/>
                  <a:pt x="5002" y="20676"/>
                </a:cubicBezTo>
                <a:cubicBezTo>
                  <a:pt x="5002" y="6369"/>
                  <a:pt x="5002" y="6369"/>
                  <a:pt x="5002" y="6369"/>
                </a:cubicBezTo>
                <a:cubicBezTo>
                  <a:pt x="4092" y="6369"/>
                  <a:pt x="4092" y="6369"/>
                  <a:pt x="4092" y="6369"/>
                </a:cubicBezTo>
                <a:cubicBezTo>
                  <a:pt x="4092" y="12369"/>
                  <a:pt x="4092" y="12369"/>
                  <a:pt x="4092" y="12369"/>
                </a:cubicBezTo>
                <a:cubicBezTo>
                  <a:pt x="4092" y="12923"/>
                  <a:pt x="3410" y="13199"/>
                  <a:pt x="2046" y="13199"/>
                </a:cubicBezTo>
                <a:cubicBezTo>
                  <a:pt x="682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18" y="3876"/>
                  <a:pt x="5456" y="3876"/>
                </a:cubicBezTo>
                <a:cubicBezTo>
                  <a:pt x="16143" y="3876"/>
                  <a:pt x="16143" y="3876"/>
                  <a:pt x="16143" y="3876"/>
                </a:cubicBezTo>
                <a:cubicBezTo>
                  <a:pt x="19781" y="3876"/>
                  <a:pt x="21600" y="4430"/>
                  <a:pt x="21600" y="5538"/>
                </a:cubicBezTo>
                <a:lnTo>
                  <a:pt x="21600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  <a:effectLst/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solidFill>
                <a:srgbClr val="561029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52" name="AutoShape 62"/>
          <p:cNvSpPr/>
          <p:nvPr/>
        </p:nvSpPr>
        <p:spPr bwMode="auto">
          <a:xfrm>
            <a:off x="5641182" y="4792777"/>
            <a:ext cx="259556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075" y="1753"/>
                </a:moveTo>
                <a:cubicBezTo>
                  <a:pt x="15075" y="2307"/>
                  <a:pt x="14625" y="2676"/>
                  <a:pt x="13950" y="3138"/>
                </a:cubicBezTo>
                <a:cubicBezTo>
                  <a:pt x="13050" y="3507"/>
                  <a:pt x="11925" y="3692"/>
                  <a:pt x="10800" y="3692"/>
                </a:cubicBezTo>
                <a:cubicBezTo>
                  <a:pt x="9450" y="3692"/>
                  <a:pt x="8550" y="3507"/>
                  <a:pt x="7650" y="3138"/>
                </a:cubicBezTo>
                <a:cubicBezTo>
                  <a:pt x="6750" y="2676"/>
                  <a:pt x="6300" y="2307"/>
                  <a:pt x="6300" y="1753"/>
                </a:cubicBezTo>
                <a:cubicBezTo>
                  <a:pt x="6300" y="1292"/>
                  <a:pt x="6750" y="830"/>
                  <a:pt x="7650" y="553"/>
                </a:cubicBezTo>
                <a:cubicBezTo>
                  <a:pt x="8550" y="184"/>
                  <a:pt x="9450" y="0"/>
                  <a:pt x="10800" y="0"/>
                </a:cubicBezTo>
                <a:cubicBezTo>
                  <a:pt x="11925" y="0"/>
                  <a:pt x="13050" y="184"/>
                  <a:pt x="13950" y="553"/>
                </a:cubicBezTo>
                <a:cubicBezTo>
                  <a:pt x="14625" y="830"/>
                  <a:pt x="15075" y="1292"/>
                  <a:pt x="15075" y="1753"/>
                </a:cubicBezTo>
                <a:close/>
                <a:moveTo>
                  <a:pt x="21599" y="12369"/>
                </a:moveTo>
                <a:cubicBezTo>
                  <a:pt x="21599" y="12923"/>
                  <a:pt x="20925" y="13199"/>
                  <a:pt x="19575" y="13199"/>
                </a:cubicBezTo>
                <a:cubicBezTo>
                  <a:pt x="18225" y="13199"/>
                  <a:pt x="17550" y="12923"/>
                  <a:pt x="17550" y="12369"/>
                </a:cubicBezTo>
                <a:cubicBezTo>
                  <a:pt x="17550" y="6369"/>
                  <a:pt x="17550" y="6369"/>
                  <a:pt x="17550" y="6369"/>
                </a:cubicBezTo>
                <a:cubicBezTo>
                  <a:pt x="16425" y="6369"/>
                  <a:pt x="16425" y="6369"/>
                  <a:pt x="16425" y="6369"/>
                </a:cubicBezTo>
                <a:cubicBezTo>
                  <a:pt x="16425" y="20676"/>
                  <a:pt x="16425" y="20676"/>
                  <a:pt x="16425" y="20676"/>
                </a:cubicBezTo>
                <a:cubicBezTo>
                  <a:pt x="16425" y="21323"/>
                  <a:pt x="15525" y="21600"/>
                  <a:pt x="13950" y="21600"/>
                </a:cubicBezTo>
                <a:cubicBezTo>
                  <a:pt x="12150" y="21600"/>
                  <a:pt x="11475" y="21323"/>
                  <a:pt x="11475" y="20676"/>
                </a:cubicBezTo>
                <a:cubicBezTo>
                  <a:pt x="11475" y="12276"/>
                  <a:pt x="11475" y="12276"/>
                  <a:pt x="11475" y="12276"/>
                </a:cubicBezTo>
                <a:cubicBezTo>
                  <a:pt x="10125" y="12276"/>
                  <a:pt x="10125" y="12276"/>
                  <a:pt x="10125" y="12276"/>
                </a:cubicBezTo>
                <a:cubicBezTo>
                  <a:pt x="10125" y="20676"/>
                  <a:pt x="10125" y="20676"/>
                  <a:pt x="10125" y="20676"/>
                </a:cubicBezTo>
                <a:cubicBezTo>
                  <a:pt x="10125" y="21323"/>
                  <a:pt x="9225" y="21600"/>
                  <a:pt x="7650" y="21600"/>
                </a:cubicBezTo>
                <a:cubicBezTo>
                  <a:pt x="5850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50" y="6369"/>
                  <a:pt x="4050" y="6369"/>
                  <a:pt x="4050" y="6369"/>
                </a:cubicBezTo>
                <a:cubicBezTo>
                  <a:pt x="4050" y="12369"/>
                  <a:pt x="4050" y="12369"/>
                  <a:pt x="4050" y="12369"/>
                </a:cubicBezTo>
                <a:cubicBezTo>
                  <a:pt x="4050" y="12923"/>
                  <a:pt x="3375" y="13199"/>
                  <a:pt x="2025" y="13199"/>
                </a:cubicBezTo>
                <a:cubicBezTo>
                  <a:pt x="675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00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575" y="3876"/>
                  <a:pt x="21599" y="4430"/>
                  <a:pt x="21599" y="5538"/>
                </a:cubicBezTo>
                <a:lnTo>
                  <a:pt x="21599" y="1236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  <a:effectLst/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solidFill>
                <a:srgbClr val="561029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53" name="AutoShape 63"/>
          <p:cNvSpPr/>
          <p:nvPr/>
        </p:nvSpPr>
        <p:spPr bwMode="auto">
          <a:xfrm>
            <a:off x="6188077" y="4792777"/>
            <a:ext cx="259556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075" y="1753"/>
                </a:moveTo>
                <a:cubicBezTo>
                  <a:pt x="15075" y="2307"/>
                  <a:pt x="14625" y="2676"/>
                  <a:pt x="13725" y="3138"/>
                </a:cubicBezTo>
                <a:cubicBezTo>
                  <a:pt x="13050" y="3507"/>
                  <a:pt x="11925" y="3692"/>
                  <a:pt x="10800" y="3692"/>
                </a:cubicBezTo>
                <a:cubicBezTo>
                  <a:pt x="9450" y="3692"/>
                  <a:pt x="8550" y="3507"/>
                  <a:pt x="7650" y="3138"/>
                </a:cubicBezTo>
                <a:cubicBezTo>
                  <a:pt x="6750" y="2676"/>
                  <a:pt x="6300" y="2307"/>
                  <a:pt x="6300" y="1753"/>
                </a:cubicBezTo>
                <a:cubicBezTo>
                  <a:pt x="6300" y="1292"/>
                  <a:pt x="6750" y="830"/>
                  <a:pt x="7650" y="553"/>
                </a:cubicBezTo>
                <a:cubicBezTo>
                  <a:pt x="8325" y="184"/>
                  <a:pt x="9450" y="0"/>
                  <a:pt x="10800" y="0"/>
                </a:cubicBezTo>
                <a:cubicBezTo>
                  <a:pt x="11925" y="0"/>
                  <a:pt x="13050" y="184"/>
                  <a:pt x="13725" y="553"/>
                </a:cubicBezTo>
                <a:cubicBezTo>
                  <a:pt x="14625" y="830"/>
                  <a:pt x="15075" y="1292"/>
                  <a:pt x="15075" y="1753"/>
                </a:cubicBezTo>
                <a:close/>
                <a:moveTo>
                  <a:pt x="21599" y="12369"/>
                </a:moveTo>
                <a:cubicBezTo>
                  <a:pt x="21599" y="12923"/>
                  <a:pt x="20925" y="13199"/>
                  <a:pt x="19575" y="13199"/>
                </a:cubicBezTo>
                <a:cubicBezTo>
                  <a:pt x="18225" y="13199"/>
                  <a:pt x="17325" y="12923"/>
                  <a:pt x="17325" y="12369"/>
                </a:cubicBezTo>
                <a:cubicBezTo>
                  <a:pt x="17325" y="6369"/>
                  <a:pt x="17325" y="6369"/>
                  <a:pt x="17325" y="6369"/>
                </a:cubicBezTo>
                <a:cubicBezTo>
                  <a:pt x="16425" y="6369"/>
                  <a:pt x="16425" y="6369"/>
                  <a:pt x="16425" y="6369"/>
                </a:cubicBezTo>
                <a:cubicBezTo>
                  <a:pt x="16425" y="20676"/>
                  <a:pt x="16425" y="20676"/>
                  <a:pt x="16425" y="20676"/>
                </a:cubicBezTo>
                <a:cubicBezTo>
                  <a:pt x="16425" y="21323"/>
                  <a:pt x="15525" y="21600"/>
                  <a:pt x="13950" y="21600"/>
                </a:cubicBezTo>
                <a:cubicBezTo>
                  <a:pt x="12150" y="21600"/>
                  <a:pt x="11475" y="21323"/>
                  <a:pt x="11475" y="20676"/>
                </a:cubicBezTo>
                <a:cubicBezTo>
                  <a:pt x="11475" y="12276"/>
                  <a:pt x="11475" y="12276"/>
                  <a:pt x="11475" y="12276"/>
                </a:cubicBezTo>
                <a:cubicBezTo>
                  <a:pt x="10125" y="12276"/>
                  <a:pt x="10125" y="12276"/>
                  <a:pt x="10125" y="12276"/>
                </a:cubicBezTo>
                <a:cubicBezTo>
                  <a:pt x="10125" y="20676"/>
                  <a:pt x="10125" y="20676"/>
                  <a:pt x="10125" y="20676"/>
                </a:cubicBezTo>
                <a:cubicBezTo>
                  <a:pt x="10125" y="21323"/>
                  <a:pt x="9225" y="21600"/>
                  <a:pt x="7650" y="21600"/>
                </a:cubicBezTo>
                <a:cubicBezTo>
                  <a:pt x="5850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50" y="6369"/>
                  <a:pt x="4050" y="6369"/>
                  <a:pt x="4050" y="6369"/>
                </a:cubicBezTo>
                <a:cubicBezTo>
                  <a:pt x="4050" y="12369"/>
                  <a:pt x="4050" y="12369"/>
                  <a:pt x="4050" y="12369"/>
                </a:cubicBezTo>
                <a:cubicBezTo>
                  <a:pt x="4050" y="12923"/>
                  <a:pt x="3375" y="13199"/>
                  <a:pt x="2025" y="13199"/>
                </a:cubicBezTo>
                <a:cubicBezTo>
                  <a:pt x="675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00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575" y="3876"/>
                  <a:pt x="21599" y="4430"/>
                  <a:pt x="21599" y="5538"/>
                </a:cubicBezTo>
                <a:lnTo>
                  <a:pt x="21599" y="12369"/>
                </a:lnTo>
                <a:close/>
              </a:path>
            </a:pathLst>
          </a:cu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solidFill>
                <a:srgbClr val="561029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54" name="AutoShape 64"/>
          <p:cNvSpPr/>
          <p:nvPr/>
        </p:nvSpPr>
        <p:spPr bwMode="auto">
          <a:xfrm>
            <a:off x="1132808" y="2298813"/>
            <a:ext cx="762000" cy="762000"/>
          </a:xfrm>
          <a:custGeom>
            <a:avLst/>
            <a:gdLst>
              <a:gd name="T0" fmla="*/ 59008515 w 19679"/>
              <a:gd name="T1" fmla="*/ 64772052 h 19679"/>
              <a:gd name="T2" fmla="*/ 59008515 w 19679"/>
              <a:gd name="T3" fmla="*/ 64772052 h 19679"/>
              <a:gd name="T4" fmla="*/ 59008515 w 19679"/>
              <a:gd name="T5" fmla="*/ 64772052 h 19679"/>
              <a:gd name="T6" fmla="*/ 59008515 w 19679"/>
              <a:gd name="T7" fmla="*/ 64772052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2A3E92"/>
          </a:solidFill>
          <a:ln w="50800" cap="flat" cmpd="sng">
            <a:noFill/>
            <a:prstDash val="solid"/>
            <a:bevel/>
          </a:ln>
        </p:spPr>
        <p:txBody>
          <a:bodyPr lIns="22860" tIns="22860" rIns="22860" bIns="22860" anchor="ctr"/>
          <a:lstStyle/>
          <a:p>
            <a:endParaRPr lang="en-US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55" name="AutoShape 65"/>
          <p:cNvSpPr/>
          <p:nvPr/>
        </p:nvSpPr>
        <p:spPr bwMode="auto">
          <a:xfrm>
            <a:off x="1090612" y="3518013"/>
            <a:ext cx="762000" cy="762000"/>
          </a:xfrm>
          <a:custGeom>
            <a:avLst/>
            <a:gdLst>
              <a:gd name="T0" fmla="*/ 59008515 w 19679"/>
              <a:gd name="T1" fmla="*/ 64772052 h 19679"/>
              <a:gd name="T2" fmla="*/ 59008515 w 19679"/>
              <a:gd name="T3" fmla="*/ 64772052 h 19679"/>
              <a:gd name="T4" fmla="*/ 59008515 w 19679"/>
              <a:gd name="T5" fmla="*/ 64772052 h 19679"/>
              <a:gd name="T6" fmla="*/ 59008515 w 19679"/>
              <a:gd name="T7" fmla="*/ 64772052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2A3E92"/>
          </a:solidFill>
          <a:ln w="50800" cap="flat" cmpd="sng">
            <a:noFill/>
            <a:prstDash val="solid"/>
            <a:bevel/>
          </a:ln>
        </p:spPr>
        <p:txBody>
          <a:bodyPr lIns="22860" tIns="22860" rIns="22860" bIns="22860" anchor="ctr"/>
          <a:lstStyle/>
          <a:p>
            <a:endParaRPr lang="en-US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56" name="AutoShape 66"/>
          <p:cNvSpPr/>
          <p:nvPr/>
        </p:nvSpPr>
        <p:spPr bwMode="auto">
          <a:xfrm>
            <a:off x="1132808" y="4705464"/>
            <a:ext cx="762000" cy="7620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2A3E92"/>
          </a:solidFill>
          <a:ln w="50800" cap="flat" cmpd="sng">
            <a:noFill/>
            <a:prstDash val="solid"/>
            <a:bevel/>
          </a:ln>
          <a:effectLst/>
        </p:spPr>
        <p:txBody>
          <a:bodyPr lIns="22860" tIns="22860" rIns="22860" bIns="22860" anchor="ctr"/>
          <a:lstStyle/>
          <a:p>
            <a:pPr defTabSz="457200">
              <a:defRPr/>
            </a:pPr>
            <a:endParaRPr lang="es-ES" sz="935" dirty="0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57" name="AutoShape 67"/>
          <p:cNvSpPr/>
          <p:nvPr/>
        </p:nvSpPr>
        <p:spPr bwMode="auto">
          <a:xfrm>
            <a:off x="1199456" y="2525891"/>
            <a:ext cx="613965" cy="3619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323850">
              <a:spcBef>
                <a:spcPts val="850"/>
              </a:spcBef>
              <a:defRPr/>
            </a:pPr>
            <a:r>
              <a:rPr lang="es-ES" sz="1865" b="1" dirty="0">
                <a:solidFill>
                  <a:srgbClr val="FFFFFF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Lato" charset="0"/>
                <a:sym typeface="微软雅黑 Light" panose="020B0502040204020203" pitchFamily="34" charset="-122"/>
              </a:rPr>
              <a:t>50</a:t>
            </a:r>
            <a:r>
              <a:rPr lang="en-US" altLang="zh-CN" sz="1865" b="1" dirty="0">
                <a:solidFill>
                  <a:srgbClr val="FFFFFF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Lato" charset="0"/>
                <a:sym typeface="微软雅黑 Light" panose="020B0502040204020203" pitchFamily="34" charset="-122"/>
              </a:rPr>
              <a:t>%</a:t>
            </a:r>
            <a:endParaRPr lang="es-ES" sz="1865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Gill Sans" charset="0"/>
              <a:sym typeface="微软雅黑 Light" panose="020B0502040204020203" pitchFamily="34" charset="-122"/>
            </a:endParaRPr>
          </a:p>
        </p:txBody>
      </p:sp>
      <p:sp>
        <p:nvSpPr>
          <p:cNvPr id="58" name="AutoShape 69"/>
          <p:cNvSpPr/>
          <p:nvPr/>
        </p:nvSpPr>
        <p:spPr bwMode="auto">
          <a:xfrm>
            <a:off x="1199456" y="3729216"/>
            <a:ext cx="613965" cy="3619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323850">
              <a:spcBef>
                <a:spcPts val="850"/>
              </a:spcBef>
              <a:defRPr/>
            </a:pPr>
            <a:r>
              <a:rPr lang="es-ES" sz="1865" b="1" dirty="0">
                <a:solidFill>
                  <a:srgbClr val="FFFFFF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Lato" charset="0"/>
                <a:sym typeface="微软雅黑 Light" panose="020B0502040204020203" pitchFamily="34" charset="-122"/>
              </a:rPr>
              <a:t>60</a:t>
            </a:r>
            <a:r>
              <a:rPr lang="en-US" altLang="zh-CN" sz="1865" b="1" dirty="0">
                <a:solidFill>
                  <a:srgbClr val="FFFFFF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Lato" charset="0"/>
                <a:sym typeface="微软雅黑 Light" panose="020B0502040204020203" pitchFamily="34" charset="-122"/>
              </a:rPr>
              <a:t>%</a:t>
            </a:r>
            <a:endParaRPr lang="es-ES" sz="1865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Gill Sans" charset="0"/>
              <a:sym typeface="微软雅黑 Light" panose="020B0502040204020203" pitchFamily="34" charset="-122"/>
            </a:endParaRPr>
          </a:p>
        </p:txBody>
      </p:sp>
      <p:sp>
        <p:nvSpPr>
          <p:cNvPr id="59" name="AutoShape 71"/>
          <p:cNvSpPr/>
          <p:nvPr/>
        </p:nvSpPr>
        <p:spPr bwMode="auto">
          <a:xfrm>
            <a:off x="1199456" y="4932542"/>
            <a:ext cx="613965" cy="3619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323850">
              <a:spcBef>
                <a:spcPts val="850"/>
              </a:spcBef>
              <a:defRPr/>
            </a:pPr>
            <a:r>
              <a:rPr lang="es-ES" sz="1865" b="1" dirty="0">
                <a:solidFill>
                  <a:srgbClr val="FFFFFF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Lato" charset="0"/>
                <a:sym typeface="微软雅黑 Light" panose="020B0502040204020203" pitchFamily="34" charset="-122"/>
              </a:rPr>
              <a:t>90</a:t>
            </a:r>
            <a:r>
              <a:rPr lang="en-US" altLang="zh-CN" sz="1865" b="1" dirty="0">
                <a:solidFill>
                  <a:srgbClr val="FFFFFF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Lato" charset="0"/>
                <a:sym typeface="微软雅黑 Light" panose="020B0502040204020203" pitchFamily="34" charset="-122"/>
              </a:rPr>
              <a:t>%</a:t>
            </a:r>
            <a:endParaRPr lang="es-ES" sz="1865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Gill Sans" charset="0"/>
              <a:sym typeface="微软雅黑 Light" panose="020B0502040204020203" pitchFamily="34" charset="-122"/>
            </a:endParaRPr>
          </a:p>
        </p:txBody>
      </p:sp>
      <p:sp>
        <p:nvSpPr>
          <p:cNvPr id="60" name="AutoShape 73"/>
          <p:cNvSpPr/>
          <p:nvPr/>
        </p:nvSpPr>
        <p:spPr bwMode="auto">
          <a:xfrm>
            <a:off x="6470651" y="2350407"/>
            <a:ext cx="259556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075" y="1753"/>
                </a:moveTo>
                <a:cubicBezTo>
                  <a:pt x="15075" y="2307"/>
                  <a:pt x="14625" y="2676"/>
                  <a:pt x="13725" y="3138"/>
                </a:cubicBezTo>
                <a:cubicBezTo>
                  <a:pt x="13050" y="3507"/>
                  <a:pt x="11925" y="3692"/>
                  <a:pt x="10800" y="3692"/>
                </a:cubicBezTo>
                <a:cubicBezTo>
                  <a:pt x="9450" y="3692"/>
                  <a:pt x="8550" y="3507"/>
                  <a:pt x="7650" y="3138"/>
                </a:cubicBezTo>
                <a:cubicBezTo>
                  <a:pt x="6750" y="2676"/>
                  <a:pt x="6300" y="2307"/>
                  <a:pt x="6300" y="1753"/>
                </a:cubicBezTo>
                <a:cubicBezTo>
                  <a:pt x="6300" y="1292"/>
                  <a:pt x="6750" y="830"/>
                  <a:pt x="7650" y="553"/>
                </a:cubicBezTo>
                <a:cubicBezTo>
                  <a:pt x="8325" y="184"/>
                  <a:pt x="9450" y="0"/>
                  <a:pt x="10800" y="0"/>
                </a:cubicBezTo>
                <a:cubicBezTo>
                  <a:pt x="11925" y="0"/>
                  <a:pt x="13050" y="184"/>
                  <a:pt x="13725" y="553"/>
                </a:cubicBezTo>
                <a:cubicBezTo>
                  <a:pt x="14625" y="830"/>
                  <a:pt x="15075" y="1292"/>
                  <a:pt x="15075" y="1753"/>
                </a:cubicBezTo>
                <a:close/>
                <a:moveTo>
                  <a:pt x="21599" y="12369"/>
                </a:moveTo>
                <a:cubicBezTo>
                  <a:pt x="21599" y="12923"/>
                  <a:pt x="20925" y="13199"/>
                  <a:pt x="19575" y="13199"/>
                </a:cubicBezTo>
                <a:cubicBezTo>
                  <a:pt x="18225" y="13199"/>
                  <a:pt x="17325" y="12923"/>
                  <a:pt x="17325" y="12369"/>
                </a:cubicBezTo>
                <a:cubicBezTo>
                  <a:pt x="17325" y="6369"/>
                  <a:pt x="17325" y="6369"/>
                  <a:pt x="17325" y="6369"/>
                </a:cubicBezTo>
                <a:cubicBezTo>
                  <a:pt x="16425" y="6369"/>
                  <a:pt x="16425" y="6369"/>
                  <a:pt x="16425" y="6369"/>
                </a:cubicBezTo>
                <a:cubicBezTo>
                  <a:pt x="16425" y="20676"/>
                  <a:pt x="16425" y="20676"/>
                  <a:pt x="16425" y="20676"/>
                </a:cubicBezTo>
                <a:cubicBezTo>
                  <a:pt x="16425" y="21323"/>
                  <a:pt x="15525" y="21600"/>
                  <a:pt x="13950" y="21600"/>
                </a:cubicBezTo>
                <a:cubicBezTo>
                  <a:pt x="12150" y="21600"/>
                  <a:pt x="11475" y="21323"/>
                  <a:pt x="11475" y="20676"/>
                </a:cubicBezTo>
                <a:cubicBezTo>
                  <a:pt x="11475" y="12276"/>
                  <a:pt x="11475" y="12276"/>
                  <a:pt x="11475" y="12276"/>
                </a:cubicBezTo>
                <a:cubicBezTo>
                  <a:pt x="10125" y="12276"/>
                  <a:pt x="10125" y="12276"/>
                  <a:pt x="10125" y="12276"/>
                </a:cubicBezTo>
                <a:cubicBezTo>
                  <a:pt x="10125" y="20676"/>
                  <a:pt x="10125" y="20676"/>
                  <a:pt x="10125" y="20676"/>
                </a:cubicBezTo>
                <a:cubicBezTo>
                  <a:pt x="10125" y="21323"/>
                  <a:pt x="9225" y="21600"/>
                  <a:pt x="7650" y="21600"/>
                </a:cubicBezTo>
                <a:cubicBezTo>
                  <a:pt x="5850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50" y="6369"/>
                  <a:pt x="4050" y="6369"/>
                  <a:pt x="4050" y="6369"/>
                </a:cubicBezTo>
                <a:cubicBezTo>
                  <a:pt x="4050" y="12369"/>
                  <a:pt x="4050" y="12369"/>
                  <a:pt x="4050" y="12369"/>
                </a:cubicBezTo>
                <a:cubicBezTo>
                  <a:pt x="4050" y="12923"/>
                  <a:pt x="3375" y="13199"/>
                  <a:pt x="2025" y="13199"/>
                </a:cubicBezTo>
                <a:cubicBezTo>
                  <a:pt x="675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00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575" y="3876"/>
                  <a:pt x="21599" y="4430"/>
                  <a:pt x="21599" y="5538"/>
                </a:cubicBezTo>
                <a:lnTo>
                  <a:pt x="21599" y="12369"/>
                </a:lnTo>
                <a:close/>
              </a:path>
            </a:pathLst>
          </a:cu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solidFill>
                <a:srgbClr val="561029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61" name="AutoShape 74"/>
          <p:cNvSpPr/>
          <p:nvPr/>
        </p:nvSpPr>
        <p:spPr bwMode="auto">
          <a:xfrm>
            <a:off x="6470651" y="3569607"/>
            <a:ext cx="259556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075" y="1753"/>
                </a:moveTo>
                <a:cubicBezTo>
                  <a:pt x="15075" y="2307"/>
                  <a:pt x="14625" y="2676"/>
                  <a:pt x="13725" y="3138"/>
                </a:cubicBezTo>
                <a:cubicBezTo>
                  <a:pt x="13050" y="3507"/>
                  <a:pt x="11925" y="3692"/>
                  <a:pt x="10800" y="3692"/>
                </a:cubicBezTo>
                <a:cubicBezTo>
                  <a:pt x="9450" y="3692"/>
                  <a:pt x="8550" y="3507"/>
                  <a:pt x="7650" y="3138"/>
                </a:cubicBezTo>
                <a:cubicBezTo>
                  <a:pt x="6750" y="2676"/>
                  <a:pt x="6300" y="2307"/>
                  <a:pt x="6300" y="1753"/>
                </a:cubicBezTo>
                <a:cubicBezTo>
                  <a:pt x="6300" y="1292"/>
                  <a:pt x="6750" y="830"/>
                  <a:pt x="7650" y="553"/>
                </a:cubicBezTo>
                <a:cubicBezTo>
                  <a:pt x="8325" y="184"/>
                  <a:pt x="9450" y="0"/>
                  <a:pt x="10800" y="0"/>
                </a:cubicBezTo>
                <a:cubicBezTo>
                  <a:pt x="11925" y="0"/>
                  <a:pt x="13050" y="184"/>
                  <a:pt x="13725" y="553"/>
                </a:cubicBezTo>
                <a:cubicBezTo>
                  <a:pt x="14625" y="830"/>
                  <a:pt x="15075" y="1292"/>
                  <a:pt x="15075" y="1753"/>
                </a:cubicBezTo>
                <a:close/>
                <a:moveTo>
                  <a:pt x="21599" y="12369"/>
                </a:moveTo>
                <a:cubicBezTo>
                  <a:pt x="21599" y="12923"/>
                  <a:pt x="20925" y="13199"/>
                  <a:pt x="19575" y="13199"/>
                </a:cubicBezTo>
                <a:cubicBezTo>
                  <a:pt x="18225" y="13199"/>
                  <a:pt x="17325" y="12923"/>
                  <a:pt x="17325" y="12369"/>
                </a:cubicBezTo>
                <a:cubicBezTo>
                  <a:pt x="17325" y="6369"/>
                  <a:pt x="17325" y="6369"/>
                  <a:pt x="17325" y="6369"/>
                </a:cubicBezTo>
                <a:cubicBezTo>
                  <a:pt x="16425" y="6369"/>
                  <a:pt x="16425" y="6369"/>
                  <a:pt x="16425" y="6369"/>
                </a:cubicBezTo>
                <a:cubicBezTo>
                  <a:pt x="16425" y="20676"/>
                  <a:pt x="16425" y="20676"/>
                  <a:pt x="16425" y="20676"/>
                </a:cubicBezTo>
                <a:cubicBezTo>
                  <a:pt x="16425" y="21323"/>
                  <a:pt x="15525" y="21600"/>
                  <a:pt x="13950" y="21600"/>
                </a:cubicBezTo>
                <a:cubicBezTo>
                  <a:pt x="12150" y="21600"/>
                  <a:pt x="11475" y="21323"/>
                  <a:pt x="11475" y="20676"/>
                </a:cubicBezTo>
                <a:cubicBezTo>
                  <a:pt x="11475" y="12276"/>
                  <a:pt x="11475" y="12276"/>
                  <a:pt x="11475" y="12276"/>
                </a:cubicBezTo>
                <a:cubicBezTo>
                  <a:pt x="10125" y="12276"/>
                  <a:pt x="10125" y="12276"/>
                  <a:pt x="10125" y="12276"/>
                </a:cubicBezTo>
                <a:cubicBezTo>
                  <a:pt x="10125" y="20676"/>
                  <a:pt x="10125" y="20676"/>
                  <a:pt x="10125" y="20676"/>
                </a:cubicBezTo>
                <a:cubicBezTo>
                  <a:pt x="10125" y="21323"/>
                  <a:pt x="9225" y="21600"/>
                  <a:pt x="7650" y="21600"/>
                </a:cubicBezTo>
                <a:cubicBezTo>
                  <a:pt x="5850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50" y="6369"/>
                  <a:pt x="4050" y="6369"/>
                  <a:pt x="4050" y="6369"/>
                </a:cubicBezTo>
                <a:cubicBezTo>
                  <a:pt x="4050" y="12369"/>
                  <a:pt x="4050" y="12369"/>
                  <a:pt x="4050" y="12369"/>
                </a:cubicBezTo>
                <a:cubicBezTo>
                  <a:pt x="4050" y="12923"/>
                  <a:pt x="3375" y="13199"/>
                  <a:pt x="2025" y="13199"/>
                </a:cubicBezTo>
                <a:cubicBezTo>
                  <a:pt x="675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00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575" y="3876"/>
                  <a:pt x="21599" y="4430"/>
                  <a:pt x="21599" y="5538"/>
                </a:cubicBezTo>
                <a:lnTo>
                  <a:pt x="21599" y="12369"/>
                </a:lnTo>
                <a:close/>
              </a:path>
            </a:pathLst>
          </a:cu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solidFill>
                <a:srgbClr val="561029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62" name="AutoShape 75"/>
          <p:cNvSpPr/>
          <p:nvPr/>
        </p:nvSpPr>
        <p:spPr bwMode="auto">
          <a:xfrm>
            <a:off x="6470651" y="4795158"/>
            <a:ext cx="259556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075" y="1753"/>
                </a:moveTo>
                <a:cubicBezTo>
                  <a:pt x="15075" y="2307"/>
                  <a:pt x="14625" y="2676"/>
                  <a:pt x="13725" y="3138"/>
                </a:cubicBezTo>
                <a:cubicBezTo>
                  <a:pt x="13050" y="3507"/>
                  <a:pt x="11925" y="3692"/>
                  <a:pt x="10800" y="3692"/>
                </a:cubicBezTo>
                <a:cubicBezTo>
                  <a:pt x="9450" y="3692"/>
                  <a:pt x="8550" y="3507"/>
                  <a:pt x="7650" y="3138"/>
                </a:cubicBezTo>
                <a:cubicBezTo>
                  <a:pt x="6750" y="2676"/>
                  <a:pt x="6300" y="2307"/>
                  <a:pt x="6300" y="1753"/>
                </a:cubicBezTo>
                <a:cubicBezTo>
                  <a:pt x="6300" y="1292"/>
                  <a:pt x="6750" y="830"/>
                  <a:pt x="7650" y="553"/>
                </a:cubicBezTo>
                <a:cubicBezTo>
                  <a:pt x="8325" y="184"/>
                  <a:pt x="9450" y="0"/>
                  <a:pt x="10800" y="0"/>
                </a:cubicBezTo>
                <a:cubicBezTo>
                  <a:pt x="11925" y="0"/>
                  <a:pt x="13050" y="184"/>
                  <a:pt x="13725" y="553"/>
                </a:cubicBezTo>
                <a:cubicBezTo>
                  <a:pt x="14625" y="830"/>
                  <a:pt x="15075" y="1292"/>
                  <a:pt x="15075" y="1753"/>
                </a:cubicBezTo>
                <a:close/>
                <a:moveTo>
                  <a:pt x="21599" y="12369"/>
                </a:moveTo>
                <a:cubicBezTo>
                  <a:pt x="21599" y="12923"/>
                  <a:pt x="20925" y="13199"/>
                  <a:pt x="19575" y="13199"/>
                </a:cubicBezTo>
                <a:cubicBezTo>
                  <a:pt x="18225" y="13199"/>
                  <a:pt x="17325" y="12923"/>
                  <a:pt x="17325" y="12369"/>
                </a:cubicBezTo>
                <a:cubicBezTo>
                  <a:pt x="17325" y="6369"/>
                  <a:pt x="17325" y="6369"/>
                  <a:pt x="17325" y="6369"/>
                </a:cubicBezTo>
                <a:cubicBezTo>
                  <a:pt x="16425" y="6369"/>
                  <a:pt x="16425" y="6369"/>
                  <a:pt x="16425" y="6369"/>
                </a:cubicBezTo>
                <a:cubicBezTo>
                  <a:pt x="16425" y="20676"/>
                  <a:pt x="16425" y="20676"/>
                  <a:pt x="16425" y="20676"/>
                </a:cubicBezTo>
                <a:cubicBezTo>
                  <a:pt x="16425" y="21323"/>
                  <a:pt x="15525" y="21600"/>
                  <a:pt x="13950" y="21600"/>
                </a:cubicBezTo>
                <a:cubicBezTo>
                  <a:pt x="12150" y="21600"/>
                  <a:pt x="11475" y="21323"/>
                  <a:pt x="11475" y="20676"/>
                </a:cubicBezTo>
                <a:cubicBezTo>
                  <a:pt x="11475" y="12276"/>
                  <a:pt x="11475" y="12276"/>
                  <a:pt x="11475" y="12276"/>
                </a:cubicBezTo>
                <a:cubicBezTo>
                  <a:pt x="10125" y="12276"/>
                  <a:pt x="10125" y="12276"/>
                  <a:pt x="10125" y="12276"/>
                </a:cubicBezTo>
                <a:cubicBezTo>
                  <a:pt x="10125" y="20676"/>
                  <a:pt x="10125" y="20676"/>
                  <a:pt x="10125" y="20676"/>
                </a:cubicBezTo>
                <a:cubicBezTo>
                  <a:pt x="10125" y="21323"/>
                  <a:pt x="9225" y="21600"/>
                  <a:pt x="7650" y="21600"/>
                </a:cubicBezTo>
                <a:cubicBezTo>
                  <a:pt x="5850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50" y="6369"/>
                  <a:pt x="4050" y="6369"/>
                  <a:pt x="4050" y="6369"/>
                </a:cubicBezTo>
                <a:cubicBezTo>
                  <a:pt x="4050" y="12369"/>
                  <a:pt x="4050" y="12369"/>
                  <a:pt x="4050" y="12369"/>
                </a:cubicBezTo>
                <a:cubicBezTo>
                  <a:pt x="4050" y="12923"/>
                  <a:pt x="3375" y="13199"/>
                  <a:pt x="2025" y="13199"/>
                </a:cubicBezTo>
                <a:cubicBezTo>
                  <a:pt x="675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00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575" y="3876"/>
                  <a:pt x="21599" y="4430"/>
                  <a:pt x="21599" y="5538"/>
                </a:cubicBezTo>
                <a:lnTo>
                  <a:pt x="21599" y="12369"/>
                </a:lnTo>
                <a:close/>
              </a:path>
            </a:pathLst>
          </a:cu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solidFill>
                <a:srgbClr val="561029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63" name="AutoShape 76"/>
          <p:cNvSpPr/>
          <p:nvPr/>
        </p:nvSpPr>
        <p:spPr bwMode="auto">
          <a:xfrm>
            <a:off x="6750051" y="2350407"/>
            <a:ext cx="259556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075" y="1753"/>
                </a:moveTo>
                <a:cubicBezTo>
                  <a:pt x="15075" y="2307"/>
                  <a:pt x="14625" y="2676"/>
                  <a:pt x="13725" y="3138"/>
                </a:cubicBezTo>
                <a:cubicBezTo>
                  <a:pt x="13050" y="3507"/>
                  <a:pt x="11925" y="3692"/>
                  <a:pt x="10800" y="3692"/>
                </a:cubicBezTo>
                <a:cubicBezTo>
                  <a:pt x="9450" y="3692"/>
                  <a:pt x="8550" y="3507"/>
                  <a:pt x="7650" y="3138"/>
                </a:cubicBezTo>
                <a:cubicBezTo>
                  <a:pt x="6750" y="2676"/>
                  <a:pt x="6300" y="2307"/>
                  <a:pt x="6300" y="1753"/>
                </a:cubicBezTo>
                <a:cubicBezTo>
                  <a:pt x="6300" y="1292"/>
                  <a:pt x="6750" y="830"/>
                  <a:pt x="7650" y="553"/>
                </a:cubicBezTo>
                <a:cubicBezTo>
                  <a:pt x="8325" y="184"/>
                  <a:pt x="9450" y="0"/>
                  <a:pt x="10800" y="0"/>
                </a:cubicBezTo>
                <a:cubicBezTo>
                  <a:pt x="11925" y="0"/>
                  <a:pt x="13050" y="184"/>
                  <a:pt x="13725" y="553"/>
                </a:cubicBezTo>
                <a:cubicBezTo>
                  <a:pt x="14625" y="830"/>
                  <a:pt x="15075" y="1292"/>
                  <a:pt x="15075" y="1753"/>
                </a:cubicBezTo>
                <a:close/>
                <a:moveTo>
                  <a:pt x="21599" y="12369"/>
                </a:moveTo>
                <a:cubicBezTo>
                  <a:pt x="21599" y="12923"/>
                  <a:pt x="20925" y="13199"/>
                  <a:pt x="19575" y="13199"/>
                </a:cubicBezTo>
                <a:cubicBezTo>
                  <a:pt x="18225" y="13199"/>
                  <a:pt x="17325" y="12923"/>
                  <a:pt x="17325" y="12369"/>
                </a:cubicBezTo>
                <a:cubicBezTo>
                  <a:pt x="17325" y="6369"/>
                  <a:pt x="17325" y="6369"/>
                  <a:pt x="17325" y="6369"/>
                </a:cubicBezTo>
                <a:cubicBezTo>
                  <a:pt x="16425" y="6369"/>
                  <a:pt x="16425" y="6369"/>
                  <a:pt x="16425" y="6369"/>
                </a:cubicBezTo>
                <a:cubicBezTo>
                  <a:pt x="16425" y="20676"/>
                  <a:pt x="16425" y="20676"/>
                  <a:pt x="16425" y="20676"/>
                </a:cubicBezTo>
                <a:cubicBezTo>
                  <a:pt x="16425" y="21323"/>
                  <a:pt x="15525" y="21600"/>
                  <a:pt x="13950" y="21600"/>
                </a:cubicBezTo>
                <a:cubicBezTo>
                  <a:pt x="12150" y="21600"/>
                  <a:pt x="11475" y="21323"/>
                  <a:pt x="11475" y="20676"/>
                </a:cubicBezTo>
                <a:cubicBezTo>
                  <a:pt x="11475" y="12276"/>
                  <a:pt x="11475" y="12276"/>
                  <a:pt x="11475" y="12276"/>
                </a:cubicBezTo>
                <a:cubicBezTo>
                  <a:pt x="10125" y="12276"/>
                  <a:pt x="10125" y="12276"/>
                  <a:pt x="10125" y="12276"/>
                </a:cubicBezTo>
                <a:cubicBezTo>
                  <a:pt x="10125" y="20676"/>
                  <a:pt x="10125" y="20676"/>
                  <a:pt x="10125" y="20676"/>
                </a:cubicBezTo>
                <a:cubicBezTo>
                  <a:pt x="10125" y="21323"/>
                  <a:pt x="9225" y="21600"/>
                  <a:pt x="7650" y="21600"/>
                </a:cubicBezTo>
                <a:cubicBezTo>
                  <a:pt x="5850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50" y="6369"/>
                  <a:pt x="4050" y="6369"/>
                  <a:pt x="4050" y="6369"/>
                </a:cubicBezTo>
                <a:cubicBezTo>
                  <a:pt x="4050" y="12369"/>
                  <a:pt x="4050" y="12369"/>
                  <a:pt x="4050" y="12369"/>
                </a:cubicBezTo>
                <a:cubicBezTo>
                  <a:pt x="4050" y="12923"/>
                  <a:pt x="3375" y="13199"/>
                  <a:pt x="2025" y="13199"/>
                </a:cubicBezTo>
                <a:cubicBezTo>
                  <a:pt x="675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00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575" y="3876"/>
                  <a:pt x="21599" y="4430"/>
                  <a:pt x="21599" y="5538"/>
                </a:cubicBezTo>
                <a:lnTo>
                  <a:pt x="21599" y="12369"/>
                </a:lnTo>
                <a:close/>
              </a:path>
            </a:pathLst>
          </a:cu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solidFill>
                <a:srgbClr val="561029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64" name="AutoShape 77"/>
          <p:cNvSpPr/>
          <p:nvPr/>
        </p:nvSpPr>
        <p:spPr bwMode="auto">
          <a:xfrm>
            <a:off x="6750051" y="3569607"/>
            <a:ext cx="259556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075" y="1753"/>
                </a:moveTo>
                <a:cubicBezTo>
                  <a:pt x="15075" y="2307"/>
                  <a:pt x="14625" y="2676"/>
                  <a:pt x="13725" y="3138"/>
                </a:cubicBezTo>
                <a:cubicBezTo>
                  <a:pt x="13050" y="3507"/>
                  <a:pt x="11925" y="3692"/>
                  <a:pt x="10800" y="3692"/>
                </a:cubicBezTo>
                <a:cubicBezTo>
                  <a:pt x="9450" y="3692"/>
                  <a:pt x="8550" y="3507"/>
                  <a:pt x="7650" y="3138"/>
                </a:cubicBezTo>
                <a:cubicBezTo>
                  <a:pt x="6750" y="2676"/>
                  <a:pt x="6300" y="2307"/>
                  <a:pt x="6300" y="1753"/>
                </a:cubicBezTo>
                <a:cubicBezTo>
                  <a:pt x="6300" y="1292"/>
                  <a:pt x="6750" y="830"/>
                  <a:pt x="7650" y="553"/>
                </a:cubicBezTo>
                <a:cubicBezTo>
                  <a:pt x="8325" y="184"/>
                  <a:pt x="9450" y="0"/>
                  <a:pt x="10800" y="0"/>
                </a:cubicBezTo>
                <a:cubicBezTo>
                  <a:pt x="11925" y="0"/>
                  <a:pt x="13050" y="184"/>
                  <a:pt x="13725" y="553"/>
                </a:cubicBezTo>
                <a:cubicBezTo>
                  <a:pt x="14625" y="830"/>
                  <a:pt x="15075" y="1292"/>
                  <a:pt x="15075" y="1753"/>
                </a:cubicBezTo>
                <a:close/>
                <a:moveTo>
                  <a:pt x="21599" y="12369"/>
                </a:moveTo>
                <a:cubicBezTo>
                  <a:pt x="21599" y="12923"/>
                  <a:pt x="20925" y="13199"/>
                  <a:pt x="19575" y="13199"/>
                </a:cubicBezTo>
                <a:cubicBezTo>
                  <a:pt x="18225" y="13199"/>
                  <a:pt x="17325" y="12923"/>
                  <a:pt x="17325" y="12369"/>
                </a:cubicBezTo>
                <a:cubicBezTo>
                  <a:pt x="17325" y="6369"/>
                  <a:pt x="17325" y="6369"/>
                  <a:pt x="17325" y="6369"/>
                </a:cubicBezTo>
                <a:cubicBezTo>
                  <a:pt x="16425" y="6369"/>
                  <a:pt x="16425" y="6369"/>
                  <a:pt x="16425" y="6369"/>
                </a:cubicBezTo>
                <a:cubicBezTo>
                  <a:pt x="16425" y="20676"/>
                  <a:pt x="16425" y="20676"/>
                  <a:pt x="16425" y="20676"/>
                </a:cubicBezTo>
                <a:cubicBezTo>
                  <a:pt x="16425" y="21323"/>
                  <a:pt x="15525" y="21600"/>
                  <a:pt x="13950" y="21600"/>
                </a:cubicBezTo>
                <a:cubicBezTo>
                  <a:pt x="12150" y="21600"/>
                  <a:pt x="11475" y="21323"/>
                  <a:pt x="11475" y="20676"/>
                </a:cubicBezTo>
                <a:cubicBezTo>
                  <a:pt x="11475" y="12276"/>
                  <a:pt x="11475" y="12276"/>
                  <a:pt x="11475" y="12276"/>
                </a:cubicBezTo>
                <a:cubicBezTo>
                  <a:pt x="10125" y="12276"/>
                  <a:pt x="10125" y="12276"/>
                  <a:pt x="10125" y="12276"/>
                </a:cubicBezTo>
                <a:cubicBezTo>
                  <a:pt x="10125" y="20676"/>
                  <a:pt x="10125" y="20676"/>
                  <a:pt x="10125" y="20676"/>
                </a:cubicBezTo>
                <a:cubicBezTo>
                  <a:pt x="10125" y="21323"/>
                  <a:pt x="9225" y="21600"/>
                  <a:pt x="7650" y="21600"/>
                </a:cubicBezTo>
                <a:cubicBezTo>
                  <a:pt x="5850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50" y="6369"/>
                  <a:pt x="4050" y="6369"/>
                  <a:pt x="4050" y="6369"/>
                </a:cubicBezTo>
                <a:cubicBezTo>
                  <a:pt x="4050" y="12369"/>
                  <a:pt x="4050" y="12369"/>
                  <a:pt x="4050" y="12369"/>
                </a:cubicBezTo>
                <a:cubicBezTo>
                  <a:pt x="4050" y="12923"/>
                  <a:pt x="3375" y="13199"/>
                  <a:pt x="2025" y="13199"/>
                </a:cubicBezTo>
                <a:cubicBezTo>
                  <a:pt x="675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00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575" y="3876"/>
                  <a:pt x="21599" y="4430"/>
                  <a:pt x="21599" y="5538"/>
                </a:cubicBezTo>
                <a:lnTo>
                  <a:pt x="21599" y="12369"/>
                </a:lnTo>
                <a:close/>
              </a:path>
            </a:pathLst>
          </a:cu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solidFill>
                <a:srgbClr val="561029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65" name="AutoShape 78"/>
          <p:cNvSpPr/>
          <p:nvPr/>
        </p:nvSpPr>
        <p:spPr bwMode="auto">
          <a:xfrm>
            <a:off x="6750051" y="4795158"/>
            <a:ext cx="259556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075" y="1753"/>
                </a:moveTo>
                <a:cubicBezTo>
                  <a:pt x="15075" y="2307"/>
                  <a:pt x="14625" y="2676"/>
                  <a:pt x="13725" y="3138"/>
                </a:cubicBezTo>
                <a:cubicBezTo>
                  <a:pt x="13050" y="3507"/>
                  <a:pt x="11925" y="3692"/>
                  <a:pt x="10800" y="3692"/>
                </a:cubicBezTo>
                <a:cubicBezTo>
                  <a:pt x="9450" y="3692"/>
                  <a:pt x="8550" y="3507"/>
                  <a:pt x="7650" y="3138"/>
                </a:cubicBezTo>
                <a:cubicBezTo>
                  <a:pt x="6750" y="2676"/>
                  <a:pt x="6300" y="2307"/>
                  <a:pt x="6300" y="1753"/>
                </a:cubicBezTo>
                <a:cubicBezTo>
                  <a:pt x="6300" y="1292"/>
                  <a:pt x="6750" y="830"/>
                  <a:pt x="7650" y="553"/>
                </a:cubicBezTo>
                <a:cubicBezTo>
                  <a:pt x="8325" y="184"/>
                  <a:pt x="9450" y="0"/>
                  <a:pt x="10800" y="0"/>
                </a:cubicBezTo>
                <a:cubicBezTo>
                  <a:pt x="11925" y="0"/>
                  <a:pt x="13050" y="184"/>
                  <a:pt x="13725" y="553"/>
                </a:cubicBezTo>
                <a:cubicBezTo>
                  <a:pt x="14625" y="830"/>
                  <a:pt x="15075" y="1292"/>
                  <a:pt x="15075" y="1753"/>
                </a:cubicBezTo>
                <a:close/>
                <a:moveTo>
                  <a:pt x="21599" y="12369"/>
                </a:moveTo>
                <a:cubicBezTo>
                  <a:pt x="21599" y="12923"/>
                  <a:pt x="20925" y="13199"/>
                  <a:pt x="19575" y="13199"/>
                </a:cubicBezTo>
                <a:cubicBezTo>
                  <a:pt x="18225" y="13199"/>
                  <a:pt x="17325" y="12923"/>
                  <a:pt x="17325" y="12369"/>
                </a:cubicBezTo>
                <a:cubicBezTo>
                  <a:pt x="17325" y="6369"/>
                  <a:pt x="17325" y="6369"/>
                  <a:pt x="17325" y="6369"/>
                </a:cubicBezTo>
                <a:cubicBezTo>
                  <a:pt x="16425" y="6369"/>
                  <a:pt x="16425" y="6369"/>
                  <a:pt x="16425" y="6369"/>
                </a:cubicBezTo>
                <a:cubicBezTo>
                  <a:pt x="16425" y="20676"/>
                  <a:pt x="16425" y="20676"/>
                  <a:pt x="16425" y="20676"/>
                </a:cubicBezTo>
                <a:cubicBezTo>
                  <a:pt x="16425" y="21323"/>
                  <a:pt x="15525" y="21600"/>
                  <a:pt x="13950" y="21600"/>
                </a:cubicBezTo>
                <a:cubicBezTo>
                  <a:pt x="12150" y="21600"/>
                  <a:pt x="11475" y="21323"/>
                  <a:pt x="11475" y="20676"/>
                </a:cubicBezTo>
                <a:cubicBezTo>
                  <a:pt x="11475" y="12276"/>
                  <a:pt x="11475" y="12276"/>
                  <a:pt x="11475" y="12276"/>
                </a:cubicBezTo>
                <a:cubicBezTo>
                  <a:pt x="10125" y="12276"/>
                  <a:pt x="10125" y="12276"/>
                  <a:pt x="10125" y="12276"/>
                </a:cubicBezTo>
                <a:cubicBezTo>
                  <a:pt x="10125" y="20676"/>
                  <a:pt x="10125" y="20676"/>
                  <a:pt x="10125" y="20676"/>
                </a:cubicBezTo>
                <a:cubicBezTo>
                  <a:pt x="10125" y="21323"/>
                  <a:pt x="9225" y="21600"/>
                  <a:pt x="7650" y="21600"/>
                </a:cubicBezTo>
                <a:cubicBezTo>
                  <a:pt x="5850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50" y="6369"/>
                  <a:pt x="4050" y="6369"/>
                  <a:pt x="4050" y="6369"/>
                </a:cubicBezTo>
                <a:cubicBezTo>
                  <a:pt x="4050" y="12369"/>
                  <a:pt x="4050" y="12369"/>
                  <a:pt x="4050" y="12369"/>
                </a:cubicBezTo>
                <a:cubicBezTo>
                  <a:pt x="4050" y="12923"/>
                  <a:pt x="3375" y="13199"/>
                  <a:pt x="2025" y="13199"/>
                </a:cubicBezTo>
                <a:cubicBezTo>
                  <a:pt x="675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00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575" y="3876"/>
                  <a:pt x="21599" y="4430"/>
                  <a:pt x="21599" y="5538"/>
                </a:cubicBezTo>
                <a:lnTo>
                  <a:pt x="21599" y="12369"/>
                </a:lnTo>
                <a:close/>
              </a:path>
            </a:pathLst>
          </a:cu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solidFill>
                <a:srgbClr val="561029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66" name="AutoShape 79"/>
          <p:cNvSpPr/>
          <p:nvPr/>
        </p:nvSpPr>
        <p:spPr bwMode="auto">
          <a:xfrm>
            <a:off x="7029451" y="2350407"/>
            <a:ext cx="259556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075" y="1753"/>
                </a:moveTo>
                <a:cubicBezTo>
                  <a:pt x="15075" y="2307"/>
                  <a:pt x="14625" y="2676"/>
                  <a:pt x="13725" y="3138"/>
                </a:cubicBezTo>
                <a:cubicBezTo>
                  <a:pt x="13050" y="3507"/>
                  <a:pt x="11925" y="3692"/>
                  <a:pt x="10800" y="3692"/>
                </a:cubicBezTo>
                <a:cubicBezTo>
                  <a:pt x="9450" y="3692"/>
                  <a:pt x="8550" y="3507"/>
                  <a:pt x="7650" y="3138"/>
                </a:cubicBezTo>
                <a:cubicBezTo>
                  <a:pt x="6750" y="2676"/>
                  <a:pt x="6300" y="2307"/>
                  <a:pt x="6300" y="1753"/>
                </a:cubicBezTo>
                <a:cubicBezTo>
                  <a:pt x="6300" y="1292"/>
                  <a:pt x="6750" y="830"/>
                  <a:pt x="7650" y="553"/>
                </a:cubicBezTo>
                <a:cubicBezTo>
                  <a:pt x="8325" y="184"/>
                  <a:pt x="9450" y="0"/>
                  <a:pt x="10800" y="0"/>
                </a:cubicBezTo>
                <a:cubicBezTo>
                  <a:pt x="11925" y="0"/>
                  <a:pt x="13050" y="184"/>
                  <a:pt x="13725" y="553"/>
                </a:cubicBezTo>
                <a:cubicBezTo>
                  <a:pt x="14625" y="830"/>
                  <a:pt x="15075" y="1292"/>
                  <a:pt x="15075" y="1753"/>
                </a:cubicBezTo>
                <a:close/>
                <a:moveTo>
                  <a:pt x="21599" y="12369"/>
                </a:moveTo>
                <a:cubicBezTo>
                  <a:pt x="21599" y="12923"/>
                  <a:pt x="20925" y="13199"/>
                  <a:pt x="19575" y="13199"/>
                </a:cubicBezTo>
                <a:cubicBezTo>
                  <a:pt x="18225" y="13199"/>
                  <a:pt x="17325" y="12923"/>
                  <a:pt x="17325" y="12369"/>
                </a:cubicBezTo>
                <a:cubicBezTo>
                  <a:pt x="17325" y="6369"/>
                  <a:pt x="17325" y="6369"/>
                  <a:pt x="17325" y="6369"/>
                </a:cubicBezTo>
                <a:cubicBezTo>
                  <a:pt x="16425" y="6369"/>
                  <a:pt x="16425" y="6369"/>
                  <a:pt x="16425" y="6369"/>
                </a:cubicBezTo>
                <a:cubicBezTo>
                  <a:pt x="16425" y="20676"/>
                  <a:pt x="16425" y="20676"/>
                  <a:pt x="16425" y="20676"/>
                </a:cubicBezTo>
                <a:cubicBezTo>
                  <a:pt x="16425" y="21323"/>
                  <a:pt x="15525" y="21600"/>
                  <a:pt x="13950" y="21600"/>
                </a:cubicBezTo>
                <a:cubicBezTo>
                  <a:pt x="12150" y="21600"/>
                  <a:pt x="11475" y="21323"/>
                  <a:pt x="11475" y="20676"/>
                </a:cubicBezTo>
                <a:cubicBezTo>
                  <a:pt x="11475" y="12276"/>
                  <a:pt x="11475" y="12276"/>
                  <a:pt x="11475" y="12276"/>
                </a:cubicBezTo>
                <a:cubicBezTo>
                  <a:pt x="10125" y="12276"/>
                  <a:pt x="10125" y="12276"/>
                  <a:pt x="10125" y="12276"/>
                </a:cubicBezTo>
                <a:cubicBezTo>
                  <a:pt x="10125" y="20676"/>
                  <a:pt x="10125" y="20676"/>
                  <a:pt x="10125" y="20676"/>
                </a:cubicBezTo>
                <a:cubicBezTo>
                  <a:pt x="10125" y="21323"/>
                  <a:pt x="9225" y="21600"/>
                  <a:pt x="7650" y="21600"/>
                </a:cubicBezTo>
                <a:cubicBezTo>
                  <a:pt x="5850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50" y="6369"/>
                  <a:pt x="4050" y="6369"/>
                  <a:pt x="4050" y="6369"/>
                </a:cubicBezTo>
                <a:cubicBezTo>
                  <a:pt x="4050" y="12369"/>
                  <a:pt x="4050" y="12369"/>
                  <a:pt x="4050" y="12369"/>
                </a:cubicBezTo>
                <a:cubicBezTo>
                  <a:pt x="4050" y="12923"/>
                  <a:pt x="3375" y="13199"/>
                  <a:pt x="2025" y="13199"/>
                </a:cubicBezTo>
                <a:cubicBezTo>
                  <a:pt x="675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00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575" y="3876"/>
                  <a:pt x="21599" y="4430"/>
                  <a:pt x="21599" y="5538"/>
                </a:cubicBezTo>
                <a:lnTo>
                  <a:pt x="21599" y="12369"/>
                </a:lnTo>
                <a:close/>
              </a:path>
            </a:pathLst>
          </a:cu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solidFill>
                <a:srgbClr val="561029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67" name="AutoShape 80"/>
          <p:cNvSpPr/>
          <p:nvPr/>
        </p:nvSpPr>
        <p:spPr bwMode="auto">
          <a:xfrm>
            <a:off x="7029451" y="3569607"/>
            <a:ext cx="259556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075" y="1753"/>
                </a:moveTo>
                <a:cubicBezTo>
                  <a:pt x="15075" y="2307"/>
                  <a:pt x="14625" y="2676"/>
                  <a:pt x="13725" y="3138"/>
                </a:cubicBezTo>
                <a:cubicBezTo>
                  <a:pt x="13050" y="3507"/>
                  <a:pt x="11925" y="3692"/>
                  <a:pt x="10800" y="3692"/>
                </a:cubicBezTo>
                <a:cubicBezTo>
                  <a:pt x="9450" y="3692"/>
                  <a:pt x="8550" y="3507"/>
                  <a:pt x="7650" y="3138"/>
                </a:cubicBezTo>
                <a:cubicBezTo>
                  <a:pt x="6750" y="2676"/>
                  <a:pt x="6300" y="2307"/>
                  <a:pt x="6300" y="1753"/>
                </a:cubicBezTo>
                <a:cubicBezTo>
                  <a:pt x="6300" y="1292"/>
                  <a:pt x="6750" y="830"/>
                  <a:pt x="7650" y="553"/>
                </a:cubicBezTo>
                <a:cubicBezTo>
                  <a:pt x="8325" y="184"/>
                  <a:pt x="9450" y="0"/>
                  <a:pt x="10800" y="0"/>
                </a:cubicBezTo>
                <a:cubicBezTo>
                  <a:pt x="11925" y="0"/>
                  <a:pt x="13050" y="184"/>
                  <a:pt x="13725" y="553"/>
                </a:cubicBezTo>
                <a:cubicBezTo>
                  <a:pt x="14625" y="830"/>
                  <a:pt x="15075" y="1292"/>
                  <a:pt x="15075" y="1753"/>
                </a:cubicBezTo>
                <a:close/>
                <a:moveTo>
                  <a:pt x="21599" y="12369"/>
                </a:moveTo>
                <a:cubicBezTo>
                  <a:pt x="21599" y="12923"/>
                  <a:pt x="20925" y="13199"/>
                  <a:pt x="19575" y="13199"/>
                </a:cubicBezTo>
                <a:cubicBezTo>
                  <a:pt x="18225" y="13199"/>
                  <a:pt x="17325" y="12923"/>
                  <a:pt x="17325" y="12369"/>
                </a:cubicBezTo>
                <a:cubicBezTo>
                  <a:pt x="17325" y="6369"/>
                  <a:pt x="17325" y="6369"/>
                  <a:pt x="17325" y="6369"/>
                </a:cubicBezTo>
                <a:cubicBezTo>
                  <a:pt x="16425" y="6369"/>
                  <a:pt x="16425" y="6369"/>
                  <a:pt x="16425" y="6369"/>
                </a:cubicBezTo>
                <a:cubicBezTo>
                  <a:pt x="16425" y="20676"/>
                  <a:pt x="16425" y="20676"/>
                  <a:pt x="16425" y="20676"/>
                </a:cubicBezTo>
                <a:cubicBezTo>
                  <a:pt x="16425" y="21323"/>
                  <a:pt x="15525" y="21600"/>
                  <a:pt x="13950" y="21600"/>
                </a:cubicBezTo>
                <a:cubicBezTo>
                  <a:pt x="12150" y="21600"/>
                  <a:pt x="11475" y="21323"/>
                  <a:pt x="11475" y="20676"/>
                </a:cubicBezTo>
                <a:cubicBezTo>
                  <a:pt x="11475" y="12276"/>
                  <a:pt x="11475" y="12276"/>
                  <a:pt x="11475" y="12276"/>
                </a:cubicBezTo>
                <a:cubicBezTo>
                  <a:pt x="10125" y="12276"/>
                  <a:pt x="10125" y="12276"/>
                  <a:pt x="10125" y="12276"/>
                </a:cubicBezTo>
                <a:cubicBezTo>
                  <a:pt x="10125" y="20676"/>
                  <a:pt x="10125" y="20676"/>
                  <a:pt x="10125" y="20676"/>
                </a:cubicBezTo>
                <a:cubicBezTo>
                  <a:pt x="10125" y="21323"/>
                  <a:pt x="9225" y="21600"/>
                  <a:pt x="7650" y="21600"/>
                </a:cubicBezTo>
                <a:cubicBezTo>
                  <a:pt x="5850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50" y="6369"/>
                  <a:pt x="4050" y="6369"/>
                  <a:pt x="4050" y="6369"/>
                </a:cubicBezTo>
                <a:cubicBezTo>
                  <a:pt x="4050" y="12369"/>
                  <a:pt x="4050" y="12369"/>
                  <a:pt x="4050" y="12369"/>
                </a:cubicBezTo>
                <a:cubicBezTo>
                  <a:pt x="4050" y="12923"/>
                  <a:pt x="3375" y="13199"/>
                  <a:pt x="2025" y="13199"/>
                </a:cubicBezTo>
                <a:cubicBezTo>
                  <a:pt x="675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00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575" y="3876"/>
                  <a:pt x="21599" y="4430"/>
                  <a:pt x="21599" y="5538"/>
                </a:cubicBezTo>
                <a:lnTo>
                  <a:pt x="21599" y="12369"/>
                </a:lnTo>
                <a:close/>
              </a:path>
            </a:pathLst>
          </a:cu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solidFill>
                <a:srgbClr val="561029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68" name="AutoShape 81"/>
          <p:cNvSpPr/>
          <p:nvPr/>
        </p:nvSpPr>
        <p:spPr bwMode="auto">
          <a:xfrm>
            <a:off x="7029451" y="4795158"/>
            <a:ext cx="259556" cy="631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075" y="1753"/>
                </a:moveTo>
                <a:cubicBezTo>
                  <a:pt x="15075" y="2307"/>
                  <a:pt x="14625" y="2676"/>
                  <a:pt x="13725" y="3138"/>
                </a:cubicBezTo>
                <a:cubicBezTo>
                  <a:pt x="13050" y="3507"/>
                  <a:pt x="11925" y="3692"/>
                  <a:pt x="10800" y="3692"/>
                </a:cubicBezTo>
                <a:cubicBezTo>
                  <a:pt x="9450" y="3692"/>
                  <a:pt x="8550" y="3507"/>
                  <a:pt x="7650" y="3138"/>
                </a:cubicBezTo>
                <a:cubicBezTo>
                  <a:pt x="6750" y="2676"/>
                  <a:pt x="6300" y="2307"/>
                  <a:pt x="6300" y="1753"/>
                </a:cubicBezTo>
                <a:cubicBezTo>
                  <a:pt x="6300" y="1292"/>
                  <a:pt x="6750" y="830"/>
                  <a:pt x="7650" y="553"/>
                </a:cubicBezTo>
                <a:cubicBezTo>
                  <a:pt x="8325" y="184"/>
                  <a:pt x="9450" y="0"/>
                  <a:pt x="10800" y="0"/>
                </a:cubicBezTo>
                <a:cubicBezTo>
                  <a:pt x="11925" y="0"/>
                  <a:pt x="13050" y="184"/>
                  <a:pt x="13725" y="553"/>
                </a:cubicBezTo>
                <a:cubicBezTo>
                  <a:pt x="14625" y="830"/>
                  <a:pt x="15075" y="1292"/>
                  <a:pt x="15075" y="1753"/>
                </a:cubicBezTo>
                <a:close/>
                <a:moveTo>
                  <a:pt x="21599" y="12369"/>
                </a:moveTo>
                <a:cubicBezTo>
                  <a:pt x="21599" y="12923"/>
                  <a:pt x="20925" y="13199"/>
                  <a:pt x="19575" y="13199"/>
                </a:cubicBezTo>
                <a:cubicBezTo>
                  <a:pt x="18225" y="13199"/>
                  <a:pt x="17325" y="12923"/>
                  <a:pt x="17325" y="12369"/>
                </a:cubicBezTo>
                <a:cubicBezTo>
                  <a:pt x="17325" y="6369"/>
                  <a:pt x="17325" y="6369"/>
                  <a:pt x="17325" y="6369"/>
                </a:cubicBezTo>
                <a:cubicBezTo>
                  <a:pt x="16425" y="6369"/>
                  <a:pt x="16425" y="6369"/>
                  <a:pt x="16425" y="6369"/>
                </a:cubicBezTo>
                <a:cubicBezTo>
                  <a:pt x="16425" y="20676"/>
                  <a:pt x="16425" y="20676"/>
                  <a:pt x="16425" y="20676"/>
                </a:cubicBezTo>
                <a:cubicBezTo>
                  <a:pt x="16425" y="21323"/>
                  <a:pt x="15525" y="21600"/>
                  <a:pt x="13950" y="21600"/>
                </a:cubicBezTo>
                <a:cubicBezTo>
                  <a:pt x="12150" y="21600"/>
                  <a:pt x="11475" y="21323"/>
                  <a:pt x="11475" y="20676"/>
                </a:cubicBezTo>
                <a:cubicBezTo>
                  <a:pt x="11475" y="12276"/>
                  <a:pt x="11475" y="12276"/>
                  <a:pt x="11475" y="12276"/>
                </a:cubicBezTo>
                <a:cubicBezTo>
                  <a:pt x="10125" y="12276"/>
                  <a:pt x="10125" y="12276"/>
                  <a:pt x="10125" y="12276"/>
                </a:cubicBezTo>
                <a:cubicBezTo>
                  <a:pt x="10125" y="20676"/>
                  <a:pt x="10125" y="20676"/>
                  <a:pt x="10125" y="20676"/>
                </a:cubicBezTo>
                <a:cubicBezTo>
                  <a:pt x="10125" y="21323"/>
                  <a:pt x="9225" y="21600"/>
                  <a:pt x="7650" y="21600"/>
                </a:cubicBezTo>
                <a:cubicBezTo>
                  <a:pt x="5850" y="21600"/>
                  <a:pt x="5175" y="21323"/>
                  <a:pt x="5175" y="20676"/>
                </a:cubicBezTo>
                <a:cubicBezTo>
                  <a:pt x="5175" y="6369"/>
                  <a:pt x="5175" y="6369"/>
                  <a:pt x="5175" y="6369"/>
                </a:cubicBezTo>
                <a:cubicBezTo>
                  <a:pt x="4050" y="6369"/>
                  <a:pt x="4050" y="6369"/>
                  <a:pt x="4050" y="6369"/>
                </a:cubicBezTo>
                <a:cubicBezTo>
                  <a:pt x="4050" y="12369"/>
                  <a:pt x="4050" y="12369"/>
                  <a:pt x="4050" y="12369"/>
                </a:cubicBezTo>
                <a:cubicBezTo>
                  <a:pt x="4050" y="12923"/>
                  <a:pt x="3375" y="13199"/>
                  <a:pt x="2025" y="13199"/>
                </a:cubicBezTo>
                <a:cubicBezTo>
                  <a:pt x="675" y="13199"/>
                  <a:pt x="0" y="12923"/>
                  <a:pt x="0" y="12369"/>
                </a:cubicBezTo>
                <a:cubicBezTo>
                  <a:pt x="0" y="5538"/>
                  <a:pt x="0" y="5538"/>
                  <a:pt x="0" y="5538"/>
                </a:cubicBezTo>
                <a:cubicBezTo>
                  <a:pt x="0" y="4430"/>
                  <a:pt x="1800" y="3876"/>
                  <a:pt x="5625" y="3876"/>
                </a:cubicBezTo>
                <a:cubicBezTo>
                  <a:pt x="15975" y="3876"/>
                  <a:pt x="15975" y="3876"/>
                  <a:pt x="15975" y="3876"/>
                </a:cubicBezTo>
                <a:cubicBezTo>
                  <a:pt x="19575" y="3876"/>
                  <a:pt x="21599" y="4430"/>
                  <a:pt x="21599" y="5538"/>
                </a:cubicBezTo>
                <a:lnTo>
                  <a:pt x="21599" y="12369"/>
                </a:lnTo>
                <a:close/>
              </a:path>
            </a:pathLst>
          </a:cu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2860" tIns="22860" rIns="22860" bIns="22860"/>
          <a:lstStyle/>
          <a:p>
            <a:pPr defTabSz="457200">
              <a:defRPr/>
            </a:pPr>
            <a:endParaRPr lang="es-ES" sz="935" dirty="0">
              <a:solidFill>
                <a:srgbClr val="561029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69" name="AutoShape 16"/>
          <p:cNvSpPr/>
          <p:nvPr/>
        </p:nvSpPr>
        <p:spPr bwMode="auto">
          <a:xfrm>
            <a:off x="8150423" y="2414172"/>
            <a:ext cx="2368551" cy="1841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323850">
              <a:spcBef>
                <a:spcPts val="850"/>
              </a:spcBef>
              <a:defRPr/>
            </a:pPr>
            <a:r>
              <a:rPr lang="zh-CN" altLang="en-US" sz="1335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Lato" charset="0"/>
                <a:sym typeface="微软雅黑 Light" panose="020B0502040204020203" pitchFamily="34" charset="-122"/>
              </a:rPr>
              <a:t>输入标题内容</a:t>
            </a:r>
            <a:endParaRPr lang="zh-CN" altLang="en-US" sz="1335" b="1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Lato" charset="0"/>
              <a:sym typeface="微软雅黑 Light" panose="020B0502040204020203" pitchFamily="34" charset="-122"/>
            </a:endParaRPr>
          </a:p>
        </p:txBody>
      </p:sp>
      <p:sp>
        <p:nvSpPr>
          <p:cNvPr id="70" name="AutoShape 17"/>
          <p:cNvSpPr/>
          <p:nvPr/>
        </p:nvSpPr>
        <p:spPr bwMode="auto">
          <a:xfrm>
            <a:off x="8150423" y="3469067"/>
            <a:ext cx="2368551" cy="1841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323850">
              <a:spcBef>
                <a:spcPts val="850"/>
              </a:spcBef>
              <a:defRPr/>
            </a:pPr>
            <a:r>
              <a:rPr lang="zh-CN" altLang="en-US" sz="1335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Lato" charset="0"/>
                <a:sym typeface="微软雅黑 Light" panose="020B0502040204020203" pitchFamily="34" charset="-122"/>
              </a:rPr>
              <a:t>输入标题内容</a:t>
            </a:r>
            <a:endParaRPr lang="zh-CN" altLang="en-US" sz="1335" b="1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Lato" charset="0"/>
              <a:sym typeface="微软雅黑 Light" panose="020B0502040204020203" pitchFamily="34" charset="-122"/>
            </a:endParaRPr>
          </a:p>
        </p:txBody>
      </p:sp>
      <p:sp>
        <p:nvSpPr>
          <p:cNvPr id="71" name="AutoShape 18"/>
          <p:cNvSpPr/>
          <p:nvPr/>
        </p:nvSpPr>
        <p:spPr bwMode="auto">
          <a:xfrm>
            <a:off x="8188523" y="4778032"/>
            <a:ext cx="2368551" cy="1841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323850">
              <a:spcBef>
                <a:spcPts val="850"/>
              </a:spcBef>
              <a:defRPr/>
            </a:pPr>
            <a:r>
              <a:rPr lang="zh-CN" altLang="en-US" sz="1335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Lato" charset="0"/>
                <a:sym typeface="微软雅黑 Light" panose="020B0502040204020203" pitchFamily="34" charset="-122"/>
              </a:rPr>
              <a:t>输入标题内容</a:t>
            </a:r>
            <a:endParaRPr lang="zh-CN" altLang="en-US" sz="1335" b="1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Lato" charset="0"/>
              <a:sym typeface="微软雅黑 Light" panose="020B0502040204020203" pitchFamily="34" charset="-122"/>
            </a:endParaRPr>
          </a:p>
        </p:txBody>
      </p:sp>
      <p:sp>
        <p:nvSpPr>
          <p:cNvPr id="72" name="AutoShape 19"/>
          <p:cNvSpPr/>
          <p:nvPr/>
        </p:nvSpPr>
        <p:spPr bwMode="auto">
          <a:xfrm>
            <a:off x="7866428" y="3829292"/>
            <a:ext cx="3065992" cy="515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323850">
              <a:spcBef>
                <a:spcPts val="850"/>
              </a:spcBef>
              <a:defRPr/>
            </a:pPr>
            <a:r>
              <a:rPr lang="zh-CN" altLang="en-US" sz="1200" dirty="0"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200" spc="300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endParaRPr lang="es-ES" altLang="zh-CN" sz="1200" spc="3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Lato" charset="0"/>
              <a:sym typeface="微软雅黑 Light" panose="020B0502040204020203" pitchFamily="34" charset="-122"/>
            </a:endParaRPr>
          </a:p>
        </p:txBody>
      </p:sp>
      <p:sp>
        <p:nvSpPr>
          <p:cNvPr id="73" name="AutoShape 20"/>
          <p:cNvSpPr/>
          <p:nvPr/>
        </p:nvSpPr>
        <p:spPr bwMode="auto">
          <a:xfrm>
            <a:off x="7860078" y="2692640"/>
            <a:ext cx="3075948" cy="515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200" spc="300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endParaRPr lang="es-ES" altLang="zh-CN" sz="1200" spc="3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Gill Sans" charset="0"/>
              <a:sym typeface="微软雅黑 Light" panose="020B0502040204020203" pitchFamily="34" charset="-122"/>
            </a:endParaRPr>
          </a:p>
        </p:txBody>
      </p:sp>
      <p:sp>
        <p:nvSpPr>
          <p:cNvPr id="74" name="AutoShape 21"/>
          <p:cNvSpPr/>
          <p:nvPr/>
        </p:nvSpPr>
        <p:spPr bwMode="auto">
          <a:xfrm>
            <a:off x="7866428" y="5072057"/>
            <a:ext cx="3097360" cy="515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323850">
              <a:spcBef>
                <a:spcPts val="850"/>
              </a:spcBef>
              <a:defRPr/>
            </a:pPr>
            <a:r>
              <a:rPr lang="zh-CN" altLang="en-US" sz="1200" dirty="0"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200" spc="300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endParaRPr lang="es-ES" altLang="zh-CN" sz="1200" spc="3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Lato" charset="0"/>
              <a:sym typeface="微软雅黑 Light" panose="020B0502040204020203" pitchFamily="34" charset="-122"/>
            </a:endParaRPr>
          </a:p>
        </p:txBody>
      </p:sp>
      <p:sp>
        <p:nvSpPr>
          <p:cNvPr id="75" name="AutoShape 25"/>
          <p:cNvSpPr/>
          <p:nvPr/>
        </p:nvSpPr>
        <p:spPr bwMode="auto">
          <a:xfrm>
            <a:off x="7836893" y="4766126"/>
            <a:ext cx="234951" cy="234951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lIns="22860" tIns="22860" rIns="22860" bIns="22860" anchor="ctr"/>
          <a:lstStyle/>
          <a:p>
            <a:pPr defTabSz="457200">
              <a:defRPr/>
            </a:pPr>
            <a:endParaRPr lang="es-ES" sz="935" dirty="0">
              <a:solidFill>
                <a:schemeClr val="bg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76" name="AutoShape 26"/>
          <p:cNvSpPr/>
          <p:nvPr/>
        </p:nvSpPr>
        <p:spPr bwMode="auto">
          <a:xfrm>
            <a:off x="7824193" y="3447636"/>
            <a:ext cx="234951" cy="234951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lIns="22860" tIns="22860" rIns="22860" bIns="22860" anchor="ctr"/>
          <a:lstStyle/>
          <a:p>
            <a:pPr defTabSz="457200">
              <a:defRPr/>
            </a:pPr>
            <a:endParaRPr lang="es-ES" sz="935" dirty="0">
              <a:solidFill>
                <a:schemeClr val="bg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sp>
        <p:nvSpPr>
          <p:cNvPr id="77" name="AutoShape 27"/>
          <p:cNvSpPr/>
          <p:nvPr/>
        </p:nvSpPr>
        <p:spPr bwMode="auto">
          <a:xfrm>
            <a:off x="7824193" y="2421316"/>
            <a:ext cx="234951" cy="234951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lIns="22860" tIns="22860" rIns="22860" bIns="22860" anchor="ctr"/>
          <a:lstStyle/>
          <a:p>
            <a:pPr defTabSz="457200">
              <a:defRPr/>
            </a:pPr>
            <a:endParaRPr lang="es-ES" sz="935" dirty="0">
              <a:solidFill>
                <a:schemeClr val="bg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" panose="020F0502020204030204" charset="0"/>
              <a:sym typeface="微软雅黑 Light" panose="020B0502040204020203" pitchFamily="34" charset="-122"/>
            </a:endParaRPr>
          </a:p>
        </p:txBody>
      </p:sp>
      <p:pic>
        <p:nvPicPr>
          <p:cNvPr id="2" name="图片 1" descr="法学院龙印章"/>
          <p:cNvPicPr>
            <a:picLocks noChangeAspect="1"/>
          </p:cNvPicPr>
          <p:nvPr/>
        </p:nvPicPr>
        <p:blipFill>
          <a:blip r:embed="rId1"/>
          <a:srcRect l="18183" t="3630" r="14332" b="12001"/>
          <a:stretch>
            <a:fillRect/>
          </a:stretch>
        </p:blipFill>
        <p:spPr>
          <a:xfrm>
            <a:off x="11234420" y="227965"/>
            <a:ext cx="572770" cy="9715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000"/>
    </mc:Choice>
    <mc:Fallback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500"/>
                            </p:stCondLst>
                            <p:childTnLst>
                              <p:par>
                                <p:cTn id="78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500"/>
                            </p:stCondLst>
                            <p:childTnLst>
                              <p:par>
                                <p:cTn id="92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000"/>
                            </p:stCondLst>
                            <p:childTnLst>
                              <p:par>
                                <p:cTn id="99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500"/>
                            </p:stCondLst>
                            <p:childTnLst>
                              <p:par>
                                <p:cTn id="106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13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500"/>
                            </p:stCondLst>
                            <p:childTnLst>
                              <p:par>
                                <p:cTn id="120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000"/>
                            </p:stCondLst>
                            <p:childTnLst>
                              <p:par>
                                <p:cTn id="127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9500"/>
                            </p:stCondLst>
                            <p:childTnLst>
                              <p:par>
                                <p:cTn id="134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1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58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6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1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2500"/>
                            </p:stCondLst>
                            <p:childTnLst>
                              <p:par>
                                <p:cTn id="172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9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3500"/>
                            </p:stCondLst>
                            <p:childTnLst>
                              <p:par>
                                <p:cTn id="186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1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93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4500"/>
                            </p:stCondLst>
                            <p:childTnLst>
                              <p:par>
                                <p:cTn id="200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1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7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1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15500"/>
                            </p:stCondLst>
                            <p:childTnLst>
                              <p:par>
                                <p:cTn id="214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1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16000"/>
                            </p:stCondLst>
                            <p:childTnLst>
                              <p:par>
                                <p:cTn id="221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16500"/>
                            </p:stCondLst>
                            <p:childTnLst>
                              <p:par>
                                <p:cTn id="228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1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17000"/>
                            </p:stCondLst>
                            <p:childTnLst>
                              <p:par>
                                <p:cTn id="23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1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17500"/>
                            </p:stCondLst>
                            <p:childTnLst>
                              <p:par>
                                <p:cTn id="242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1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49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1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18500"/>
                            </p:stCondLst>
                            <p:childTnLst>
                              <p:par>
                                <p:cTn id="256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8" dur="1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19000"/>
                            </p:stCondLst>
                            <p:childTnLst>
                              <p:par>
                                <p:cTn id="263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1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19500"/>
                            </p:stCondLst>
                            <p:childTnLst>
                              <p:par>
                                <p:cTn id="270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1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1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20000"/>
                            </p:stCondLst>
                            <p:childTnLst>
                              <p:par>
                                <p:cTn id="277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9" dur="1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20500"/>
                            </p:stCondLst>
                            <p:childTnLst>
                              <p:par>
                                <p:cTn id="284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1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1000"/>
                            </p:stCondLst>
                            <p:childTnLst>
                              <p:par>
                                <p:cTn id="2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21500"/>
                            </p:stCondLst>
                            <p:childTnLst>
                              <p:par>
                                <p:cTn id="2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22000"/>
                            </p:stCondLst>
                            <p:childTnLst>
                              <p:par>
                                <p:cTn id="301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3" dur="1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1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22500"/>
                            </p:stCondLst>
                            <p:childTnLst>
                              <p:par>
                                <p:cTn id="308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1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1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23000"/>
                            </p:stCondLst>
                            <p:childTnLst>
                              <p:par>
                                <p:cTn id="31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1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1" fill="hold">
                            <p:stCondLst>
                              <p:cond delay="23500"/>
                            </p:stCondLst>
                            <p:childTnLst>
                              <p:par>
                                <p:cTn id="322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4" dur="1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1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24000"/>
                            </p:stCondLst>
                            <p:childTnLst>
                              <p:par>
                                <p:cTn id="329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1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1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24500"/>
                            </p:stCondLst>
                            <p:childTnLst>
                              <p:par>
                                <p:cTn id="336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8" dur="1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1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25000"/>
                            </p:stCondLst>
                            <p:childTnLst>
                              <p:par>
                                <p:cTn id="343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5" dur="1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1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1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1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25500"/>
                            </p:stCondLst>
                            <p:childTnLst>
                              <p:par>
                                <p:cTn id="350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1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1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1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6" fill="hold">
                            <p:stCondLst>
                              <p:cond delay="26000"/>
                            </p:stCondLst>
                            <p:childTnLst>
                              <p:par>
                                <p:cTn id="357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9" dur="1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1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1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3" fill="hold">
                            <p:stCondLst>
                              <p:cond delay="26500"/>
                            </p:stCondLst>
                            <p:childTnLst>
                              <p:par>
                                <p:cTn id="364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6" dur="1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1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27000"/>
                            </p:stCondLst>
                            <p:childTnLst>
                              <p:par>
                                <p:cTn id="371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1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1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1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7" fill="hold">
                            <p:stCondLst>
                              <p:cond delay="27500"/>
                            </p:stCondLst>
                            <p:childTnLst>
                              <p:par>
                                <p:cTn id="378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0" dur="1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1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1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1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4" fill="hold">
                            <p:stCondLst>
                              <p:cond delay="28000"/>
                            </p:stCondLst>
                            <p:childTnLst>
                              <p:par>
                                <p:cTn id="38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1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1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1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1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28500"/>
                            </p:stCondLst>
                            <p:childTnLst>
                              <p:par>
                                <p:cTn id="392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4" dur="1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1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6" dur="1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1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8" fill="hold">
                            <p:stCondLst>
                              <p:cond delay="29000"/>
                            </p:stCondLst>
                            <p:childTnLst>
                              <p:par>
                                <p:cTn id="399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1" dur="1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1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1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5" fill="hold">
                            <p:stCondLst>
                              <p:cond delay="29500"/>
                            </p:stCondLst>
                            <p:childTnLst>
                              <p:par>
                                <p:cTn id="406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8" dur="1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1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1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2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3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1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1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8" dur="1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30500"/>
                            </p:stCondLst>
                            <p:childTnLst>
                              <p:par>
                                <p:cTn id="420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2" dur="1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1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1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1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6" fill="hold">
                            <p:stCondLst>
                              <p:cond delay="31000"/>
                            </p:stCondLst>
                            <p:childTnLst>
                              <p:par>
                                <p:cTn id="427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9" dur="1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0" dur="1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1" dur="1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1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3" fill="hold">
                            <p:stCondLst>
                              <p:cond delay="31500"/>
                            </p:stCondLst>
                            <p:childTnLst>
                              <p:par>
                                <p:cTn id="4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6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7" fill="hold">
                            <p:stCondLst>
                              <p:cond delay="32000"/>
                            </p:stCondLst>
                            <p:childTnLst>
                              <p:par>
                                <p:cTn id="4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1" fill="hold">
                            <p:stCondLst>
                              <p:cond delay="32500"/>
                            </p:stCondLst>
                            <p:childTnLst>
                              <p:par>
                                <p:cTn id="44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33000"/>
                            </p:stCondLst>
                            <p:childTnLst>
                              <p:par>
                                <p:cTn id="4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8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9" fill="hold">
                            <p:stCondLst>
                              <p:cond delay="33500"/>
                            </p:stCondLst>
                            <p:childTnLst>
                              <p:par>
                                <p:cTn id="45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34000"/>
                            </p:stCondLst>
                            <p:childTnLst>
                              <p:par>
                                <p:cTn id="45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7" fill="hold">
                            <p:stCondLst>
                              <p:cond delay="34500"/>
                            </p:stCondLst>
                            <p:childTnLst>
                              <p:par>
                                <p:cTn id="4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1" fill="hold">
                            <p:stCondLst>
                              <p:cond delay="35000"/>
                            </p:stCondLst>
                            <p:childTnLst>
                              <p:par>
                                <p:cTn id="46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5" fill="hold">
                            <p:stCondLst>
                              <p:cond delay="35500"/>
                            </p:stCondLst>
                            <p:childTnLst>
                              <p:par>
                                <p:cTn id="46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 bldLvl="0" animBg="1"/>
      <p:bldP spid="7" grpId="0" animBg="1"/>
      <p:bldP spid="8" grpId="0" bldLvl="0" animBg="1"/>
      <p:bldP spid="9" grpId="0" bldLvl="0" animBg="1"/>
      <p:bldP spid="10" grpId="0" animBg="1"/>
      <p:bldP spid="11" grpId="0" bldLvl="0" animBg="1"/>
      <p:bldP spid="12" grpId="0" bldLvl="0" animBg="1"/>
      <p:bldP spid="13" grpId="0" animBg="1"/>
      <p:bldP spid="14" grpId="0" bldLvl="0" animBg="1"/>
      <p:bldP spid="15" grpId="0" bldLvl="0" animBg="1"/>
      <p:bldP spid="16" grpId="0" animBg="1"/>
      <p:bldP spid="17" grpId="0" animBg="1"/>
      <p:bldP spid="18" grpId="0" animBg="1"/>
      <p:bldP spid="19" grpId="0" animBg="1"/>
      <p:bldP spid="20" grpId="0" bldLvl="0" animBg="1"/>
      <p:bldP spid="21" grpId="0" bldLvl="0" animBg="1"/>
      <p:bldP spid="22" grpId="0" bldLvl="0" animBg="1"/>
      <p:bldP spid="23" grpId="0" bldLvl="0" animBg="1"/>
      <p:bldP spid="24" grpId="0" bldLvl="0" animBg="1"/>
      <p:bldP spid="26" grpId="0" bldLvl="0" animBg="1"/>
      <p:bldP spid="27" grpId="0" bldLvl="0" animBg="1"/>
      <p:bldP spid="28" grpId="0" bldLvl="0" animBg="1"/>
      <p:bldP spid="30" grpId="0" bldLvl="0" animBg="1"/>
      <p:bldP spid="31" grpId="0" bldLvl="0" animBg="1"/>
      <p:bldP spid="32" grpId="0" bldLvl="0" animBg="1"/>
      <p:bldP spid="33" grpId="0" bldLvl="0" animBg="1"/>
      <p:bldP spid="34" grpId="0" animBg="1"/>
      <p:bldP spid="35" grpId="0" animBg="1"/>
      <p:bldP spid="36" grpId="0" animBg="1"/>
      <p:bldP spid="37" grpId="0" animBg="1"/>
      <p:bldP spid="38" grpId="0" bldLvl="0" animBg="1"/>
      <p:bldP spid="39" grpId="0" bldLvl="0" animBg="1"/>
      <p:bldP spid="40" grpId="0" bldLvl="0" animBg="1"/>
      <p:bldP spid="41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  <p:bldP spid="53" grpId="0" animBg="1"/>
      <p:bldP spid="54" grpId="0" bldLvl="0" animBg="1"/>
      <p:bldP spid="55" grpId="0" bldLvl="0" animBg="1"/>
      <p:bldP spid="56" grpId="0" bldLvl="0" animBg="1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/>
      <p:bldP spid="70" grpId="0"/>
      <p:bldP spid="71" grpId="0"/>
      <p:bldP spid="72" grpId="0"/>
      <p:bldP spid="73" grpId="0"/>
      <p:bldP spid="74" grpId="0" bldLvl="0" animBg="1"/>
      <p:bldP spid="75" grpId="0" animBg="1"/>
      <p:bldP spid="76" grpId="0" animBg="1"/>
      <p:bldP spid="7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173671" y="321105"/>
            <a:ext cx="548223" cy="394147"/>
          </a:xfrm>
          <a:prstGeom prst="rect">
            <a:avLst/>
          </a:prstGeom>
          <a:solidFill>
            <a:srgbClr val="2A3E9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898542" y="321106"/>
            <a:ext cx="2335311" cy="430631"/>
          </a:xfrm>
          <a:prstGeom prst="rect">
            <a:avLst/>
          </a:prstGeom>
          <a:solidFill>
            <a:srgbClr val="2A3E92"/>
          </a:solidFill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25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职业规划</a:t>
            </a:r>
            <a:endParaRPr lang="zh-CN" altLang="en-US" sz="2500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graphicFrame>
        <p:nvGraphicFramePr>
          <p:cNvPr id="4" name="Chart 4"/>
          <p:cNvGraphicFramePr/>
          <p:nvPr/>
        </p:nvGraphicFramePr>
        <p:xfrm>
          <a:off x="1949288" y="1994781"/>
          <a:ext cx="8293427" cy="25987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5" name="Group 5"/>
          <p:cNvGrpSpPr/>
          <p:nvPr/>
        </p:nvGrpSpPr>
        <p:grpSpPr>
          <a:xfrm>
            <a:off x="2217127" y="4969302"/>
            <a:ext cx="2520210" cy="678519"/>
            <a:chOff x="1155680" y="1672018"/>
            <a:chExt cx="2902179" cy="781358"/>
          </a:xfrm>
        </p:grpSpPr>
        <p:sp>
          <p:nvSpPr>
            <p:cNvPr id="6" name="TextBox 6"/>
            <p:cNvSpPr txBox="1"/>
            <p:nvPr/>
          </p:nvSpPr>
          <p:spPr>
            <a:xfrm>
              <a:off x="1155680" y="1672018"/>
              <a:ext cx="751674" cy="781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3415" dirty="0">
                  <a:solidFill>
                    <a:schemeClr val="tx2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rPr>
                <a:t>01</a:t>
              </a:r>
              <a:endParaRPr lang="en-US" sz="3415" dirty="0">
                <a:solidFill>
                  <a:schemeClr val="tx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8" name="Text Placeholder 33"/>
            <p:cNvSpPr txBox="1"/>
            <p:nvPr/>
          </p:nvSpPr>
          <p:spPr>
            <a:xfrm>
              <a:off x="1898844" y="1901575"/>
              <a:ext cx="2159015" cy="31647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600" dirty="0">
                  <a:solidFill>
                    <a:schemeClr val="tx2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rPr>
                <a:t>请替换文字内容</a:t>
              </a:r>
              <a:endParaRPr lang="en-AU" sz="1600" dirty="0">
                <a:solidFill>
                  <a:schemeClr val="tx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4891494" y="4969301"/>
            <a:ext cx="2217053" cy="678519"/>
            <a:chOff x="1155681" y="1672018"/>
            <a:chExt cx="2553074" cy="781359"/>
          </a:xfrm>
        </p:grpSpPr>
        <p:sp>
          <p:nvSpPr>
            <p:cNvPr id="10" name="TextBox 10"/>
            <p:cNvSpPr txBox="1"/>
            <p:nvPr/>
          </p:nvSpPr>
          <p:spPr>
            <a:xfrm>
              <a:off x="1155681" y="1672018"/>
              <a:ext cx="751674" cy="7813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3415" dirty="0">
                  <a:solidFill>
                    <a:schemeClr val="tx2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rPr>
                <a:t>02</a:t>
              </a:r>
              <a:endParaRPr lang="en-US" sz="3415" dirty="0">
                <a:solidFill>
                  <a:schemeClr val="tx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2" name="Text Placeholder 33"/>
            <p:cNvSpPr txBox="1"/>
            <p:nvPr/>
          </p:nvSpPr>
          <p:spPr>
            <a:xfrm>
              <a:off x="1898843" y="1901580"/>
              <a:ext cx="1809912" cy="31647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600" dirty="0">
                  <a:solidFill>
                    <a:schemeClr val="tx2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rPr>
                <a:t>请替换文字内容</a:t>
              </a:r>
              <a:endParaRPr lang="en-AU" sz="1600" dirty="0">
                <a:solidFill>
                  <a:schemeClr val="tx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7594399" y="4969303"/>
            <a:ext cx="2150005" cy="680186"/>
            <a:chOff x="1155681" y="1672018"/>
            <a:chExt cx="2475863" cy="783278"/>
          </a:xfrm>
        </p:grpSpPr>
        <p:sp>
          <p:nvSpPr>
            <p:cNvPr id="14" name="TextBox 14"/>
            <p:cNvSpPr txBox="1"/>
            <p:nvPr/>
          </p:nvSpPr>
          <p:spPr>
            <a:xfrm>
              <a:off x="1155681" y="1672018"/>
              <a:ext cx="751674" cy="7832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3415" dirty="0">
                  <a:solidFill>
                    <a:schemeClr val="tx2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rPr>
                <a:t>03</a:t>
              </a:r>
              <a:endParaRPr lang="en-US" sz="3415" dirty="0">
                <a:solidFill>
                  <a:schemeClr val="tx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6" name="Text Placeholder 33"/>
            <p:cNvSpPr txBox="1"/>
            <p:nvPr/>
          </p:nvSpPr>
          <p:spPr>
            <a:xfrm>
              <a:off x="1898843" y="1901577"/>
              <a:ext cx="1732701" cy="31647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600" dirty="0">
                  <a:solidFill>
                    <a:schemeClr val="tx2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rPr>
                <a:t>请替换文字内容</a:t>
              </a:r>
              <a:endParaRPr lang="en-AU" sz="1600" dirty="0">
                <a:solidFill>
                  <a:schemeClr val="tx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</p:grpSp>
      <p:pic>
        <p:nvPicPr>
          <p:cNvPr id="2" name="图片 1" descr="法学院龙印章"/>
          <p:cNvPicPr>
            <a:picLocks noChangeAspect="1"/>
          </p:cNvPicPr>
          <p:nvPr/>
        </p:nvPicPr>
        <p:blipFill>
          <a:blip r:embed="rId2"/>
          <a:srcRect l="18183" t="3630" r="14332" b="12001"/>
          <a:stretch>
            <a:fillRect/>
          </a:stretch>
        </p:blipFill>
        <p:spPr>
          <a:xfrm>
            <a:off x="11234420" y="227965"/>
            <a:ext cx="572770" cy="9715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000"/>
    </mc:Choice>
    <mc:Fallback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rcRect b="15035"/>
          <a:stretch>
            <a:fillRect/>
          </a:stretch>
        </p:blipFill>
        <p:spPr>
          <a:xfrm>
            <a:off x="635" y="0"/>
            <a:ext cx="12192000" cy="6905625"/>
          </a:xfrm>
          <a:prstGeom prst="rect">
            <a:avLst/>
          </a:prstGeom>
        </p:spPr>
      </p:pic>
      <p:sp>
        <p:nvSpPr>
          <p:cNvPr id="44" name="任意多边形: 形状 43"/>
          <p:cNvSpPr/>
          <p:nvPr/>
        </p:nvSpPr>
        <p:spPr>
          <a:xfrm>
            <a:off x="4273421" y="0"/>
            <a:ext cx="7918578" cy="6858000"/>
          </a:xfrm>
          <a:custGeom>
            <a:avLst/>
            <a:gdLst>
              <a:gd name="connsiteX0" fmla="*/ 3959468 w 7918578"/>
              <a:gd name="connsiteY0" fmla="*/ 0 h 6858000"/>
              <a:gd name="connsiteX1" fmla="*/ 7918578 w 7918578"/>
              <a:gd name="connsiteY1" fmla="*/ 0 h 6858000"/>
              <a:gd name="connsiteX2" fmla="*/ 7918578 w 7918578"/>
              <a:gd name="connsiteY2" fmla="*/ 6858000 h 6858000"/>
              <a:gd name="connsiteX3" fmla="*/ 0 w 791857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18578" h="6858000">
                <a:moveTo>
                  <a:pt x="3959468" y="0"/>
                </a:moveTo>
                <a:lnTo>
                  <a:pt x="7918578" y="0"/>
                </a:lnTo>
                <a:lnTo>
                  <a:pt x="7918578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 rot="1800000">
            <a:off x="6832551" y="-271264"/>
            <a:ext cx="0" cy="3933372"/>
          </a:xfrm>
          <a:prstGeom prst="line">
            <a:avLst/>
          </a:prstGeom>
          <a:ln>
            <a:solidFill>
              <a:srgbClr val="2A3E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H="1">
            <a:off x="5135719" y="-42627"/>
            <a:ext cx="2503592" cy="4349135"/>
          </a:xfrm>
          <a:prstGeom prst="line">
            <a:avLst/>
          </a:prstGeom>
          <a:ln w="57150">
            <a:solidFill>
              <a:srgbClr val="2A3E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rot="1800000">
            <a:off x="6373927" y="-180054"/>
            <a:ext cx="0" cy="2571750"/>
          </a:xfrm>
          <a:prstGeom prst="line">
            <a:avLst/>
          </a:prstGeom>
          <a:ln>
            <a:solidFill>
              <a:srgbClr val="2A3E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24"/>
          <p:cNvSpPr>
            <a:spLocks noChangeArrowheads="1"/>
          </p:cNvSpPr>
          <p:nvPr/>
        </p:nvSpPr>
        <p:spPr bwMode="auto">
          <a:xfrm>
            <a:off x="10135235" y="4603115"/>
            <a:ext cx="1489075" cy="461645"/>
          </a:xfrm>
          <a:prstGeom prst="rect">
            <a:avLst/>
          </a:prstGeom>
          <a:solidFill>
            <a:srgbClr val="2A3E92"/>
          </a:solidFill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25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岗位认知</a:t>
            </a:r>
            <a:endParaRPr lang="zh-CN" altLang="en-US" sz="2500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6801853" y="5049300"/>
            <a:ext cx="498254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>
                <a:solidFill>
                  <a:schemeClr val="bg1"/>
                </a:solidFill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200" spc="300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r>
              <a:rPr lang="zh-CN" altLang="en-US" sz="1200" spc="3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 </a:t>
            </a:r>
            <a:endParaRPr lang="zh-CN" altLang="en-US" sz="1200" spc="3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50" name="Rectangle 24"/>
          <p:cNvSpPr>
            <a:spLocks noChangeArrowheads="1"/>
          </p:cNvSpPr>
          <p:nvPr/>
        </p:nvSpPr>
        <p:spPr bwMode="auto">
          <a:xfrm>
            <a:off x="9794468" y="2875519"/>
            <a:ext cx="1966687" cy="17275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spcBef>
                <a:spcPts val="300"/>
              </a:spcBef>
            </a:pPr>
            <a:r>
              <a:rPr lang="en-US" altLang="zh-CN" sz="100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04</a:t>
            </a:r>
            <a:endParaRPr lang="zh-CN" altLang="en-US" sz="100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000"/>
    </mc:Choice>
    <mc:Fallback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8" grpId="0" bldLvl="0" animBg="1"/>
      <p:bldP spid="49" grpId="0" build="allAtOnce"/>
      <p:bldP spid="5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173671" y="321105"/>
            <a:ext cx="548223" cy="394147"/>
          </a:xfrm>
          <a:prstGeom prst="rect">
            <a:avLst/>
          </a:prstGeom>
          <a:solidFill>
            <a:srgbClr val="2A3E9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898542" y="321106"/>
            <a:ext cx="2335311" cy="430631"/>
          </a:xfrm>
          <a:prstGeom prst="rect">
            <a:avLst/>
          </a:prstGeom>
          <a:solidFill>
            <a:srgbClr val="2A3E92"/>
          </a:solidFill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25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岗位认知</a:t>
            </a:r>
            <a:endParaRPr lang="zh-CN" altLang="en-US" sz="2500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240633" y="1679954"/>
            <a:ext cx="731218" cy="703255"/>
            <a:chOff x="938910" y="1259965"/>
            <a:chExt cx="548414" cy="527441"/>
          </a:xfrm>
        </p:grpSpPr>
        <p:sp>
          <p:nvSpPr>
            <p:cNvPr id="5" name="原创设计师QQ：598969553              _3"/>
            <p:cNvSpPr/>
            <p:nvPr/>
          </p:nvSpPr>
          <p:spPr>
            <a:xfrm>
              <a:off x="959883" y="1259965"/>
              <a:ext cx="527441" cy="52744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6" name="原创设计师QQ：598969553              _7"/>
            <p:cNvSpPr/>
            <p:nvPr/>
          </p:nvSpPr>
          <p:spPr>
            <a:xfrm>
              <a:off x="938910" y="1269770"/>
              <a:ext cx="508794" cy="4847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Arial" panose="020B0604020202020204" pitchFamily="34" charset="0"/>
                  <a:sym typeface="微软雅黑 Light" panose="020B0502040204020203" pitchFamily="34" charset="-122"/>
                </a:rPr>
                <a:t>01</a:t>
              </a:r>
              <a:endParaRPr lang="zh-CN" altLang="en-US" sz="48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240633" y="2871688"/>
            <a:ext cx="731218" cy="703255"/>
            <a:chOff x="930475" y="2096056"/>
            <a:chExt cx="548414" cy="527441"/>
          </a:xfrm>
        </p:grpSpPr>
        <p:sp>
          <p:nvSpPr>
            <p:cNvPr id="8" name="原创设计师QQ：598969553              _4"/>
            <p:cNvSpPr/>
            <p:nvPr/>
          </p:nvSpPr>
          <p:spPr>
            <a:xfrm>
              <a:off x="951448" y="2096056"/>
              <a:ext cx="527441" cy="52744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9" name="原创设计师QQ：598969553              _8"/>
            <p:cNvSpPr/>
            <p:nvPr/>
          </p:nvSpPr>
          <p:spPr>
            <a:xfrm>
              <a:off x="930475" y="2105861"/>
              <a:ext cx="523221" cy="4847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Arial" panose="020B0604020202020204" pitchFamily="34" charset="0"/>
                  <a:sym typeface="微软雅黑 Light" panose="020B0502040204020203" pitchFamily="34" charset="-122"/>
                </a:rPr>
                <a:t>02</a:t>
              </a:r>
              <a:endParaRPr lang="zh-CN" altLang="en-US" sz="48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240633" y="4063422"/>
            <a:ext cx="731218" cy="703255"/>
            <a:chOff x="930475" y="3000376"/>
            <a:chExt cx="548414" cy="527441"/>
          </a:xfrm>
        </p:grpSpPr>
        <p:sp>
          <p:nvSpPr>
            <p:cNvPr id="11" name="原创设计师QQ：598969553              _5"/>
            <p:cNvSpPr/>
            <p:nvPr/>
          </p:nvSpPr>
          <p:spPr>
            <a:xfrm>
              <a:off x="951448" y="3000376"/>
              <a:ext cx="527441" cy="52744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2" name="原创设计师QQ：598969553              _9"/>
            <p:cNvSpPr/>
            <p:nvPr/>
          </p:nvSpPr>
          <p:spPr>
            <a:xfrm>
              <a:off x="930475" y="3010181"/>
              <a:ext cx="523221" cy="4847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Arial" panose="020B0604020202020204" pitchFamily="34" charset="0"/>
                  <a:sym typeface="微软雅黑 Light" panose="020B0502040204020203" pitchFamily="34" charset="-122"/>
                </a:rPr>
                <a:t>03</a:t>
              </a:r>
              <a:endParaRPr lang="zh-CN" altLang="en-US" sz="48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240633" y="5255155"/>
            <a:ext cx="731218" cy="703255"/>
            <a:chOff x="938909" y="3941365"/>
            <a:chExt cx="548414" cy="527441"/>
          </a:xfrm>
          <a:solidFill>
            <a:srgbClr val="2A3E92"/>
          </a:solidFill>
        </p:grpSpPr>
        <p:sp>
          <p:nvSpPr>
            <p:cNvPr id="14" name="原创设计师QQ：598969553              _6"/>
            <p:cNvSpPr/>
            <p:nvPr/>
          </p:nvSpPr>
          <p:spPr>
            <a:xfrm>
              <a:off x="959882" y="3941365"/>
              <a:ext cx="527441" cy="5274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5" name="原创设计师QQ：598969553              _10"/>
            <p:cNvSpPr/>
            <p:nvPr/>
          </p:nvSpPr>
          <p:spPr>
            <a:xfrm>
              <a:off x="938909" y="3951170"/>
              <a:ext cx="508794" cy="484748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Arial" panose="020B0604020202020204" pitchFamily="34" charset="0"/>
                  <a:sym typeface="微软雅黑 Light" panose="020B0502040204020203" pitchFamily="34" charset="-122"/>
                </a:rPr>
                <a:t>04</a:t>
              </a:r>
              <a:endParaRPr lang="zh-CN" altLang="en-US" sz="48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</p:grpSp>
      <p:sp>
        <p:nvSpPr>
          <p:cNvPr id="19" name="原创设计师QQ：598969553              _13"/>
          <p:cNvSpPr/>
          <p:nvPr/>
        </p:nvSpPr>
        <p:spPr>
          <a:xfrm>
            <a:off x="2114536" y="1604797"/>
            <a:ext cx="4993869" cy="780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Open Sans" panose="020B0606030504020204" pitchFamily="34" charset="0"/>
                <a:sym typeface="微软雅黑 Light" panose="020B0502040204020203" pitchFamily="34" charset="-122"/>
              </a:rPr>
              <a:t>单击此处添加文字</a:t>
            </a:r>
            <a:endParaRPr lang="en-US" altLang="zh-CN" sz="1600" b="1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Open Sans" panose="020B0606030504020204" pitchFamily="34" charset="0"/>
              <a:sym typeface="微软雅黑 Light" panose="020B0502040204020203" pitchFamily="34" charset="-122"/>
            </a:endParaRPr>
          </a:p>
          <a:p>
            <a:pPr algn="just"/>
            <a:r>
              <a:rPr lang="zh-CN" altLang="en-US" sz="1200" dirty="0">
                <a:sym typeface="+mn-ea"/>
              </a:rPr>
              <a:t>西北大学法学院是中国现代法学教育中历史最为悠久的法学院之一，其前身是成立于1907年的陕西法政学堂。</a:t>
            </a:r>
            <a:endParaRPr lang="en-GB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微软雅黑 Light" panose="020B0502040204020203" pitchFamily="34" charset="-122"/>
            </a:endParaRPr>
          </a:p>
        </p:txBody>
      </p:sp>
      <p:sp>
        <p:nvSpPr>
          <p:cNvPr id="20" name="原创设计师QQ：598969553              _14"/>
          <p:cNvSpPr/>
          <p:nvPr/>
        </p:nvSpPr>
        <p:spPr>
          <a:xfrm>
            <a:off x="2114536" y="2830727"/>
            <a:ext cx="4993869" cy="780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Open Sans" panose="020B0606030504020204" pitchFamily="34" charset="0"/>
                <a:sym typeface="微软雅黑 Light" panose="020B0502040204020203" pitchFamily="34" charset="-122"/>
              </a:rPr>
              <a:t>单击此处添加文字</a:t>
            </a:r>
            <a:endParaRPr lang="en-US" altLang="zh-CN" sz="1600" b="1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Open Sans" panose="020B0606030504020204" pitchFamily="34" charset="0"/>
              <a:sym typeface="微软雅黑 Light" panose="020B0502040204020203" pitchFamily="34" charset="-122"/>
            </a:endParaRPr>
          </a:p>
          <a:p>
            <a:pPr algn="just"/>
            <a:r>
              <a:rPr lang="zh-CN" altLang="en-US" sz="1200" dirty="0">
                <a:sym typeface="+mn-ea"/>
              </a:rPr>
              <a:t>西北大学法学院是中国现代法学教育中历史最为悠久的法学院之一，其前身是成立于1907年的陕西法政学堂。</a:t>
            </a:r>
            <a:endParaRPr lang="en-GB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微软雅黑 Light" panose="020B0502040204020203" pitchFamily="34" charset="-122"/>
            </a:endParaRPr>
          </a:p>
        </p:txBody>
      </p:sp>
      <p:sp>
        <p:nvSpPr>
          <p:cNvPr id="21" name="原创设计师QQ：598969553              _15"/>
          <p:cNvSpPr/>
          <p:nvPr/>
        </p:nvSpPr>
        <p:spPr>
          <a:xfrm>
            <a:off x="2114536" y="4015620"/>
            <a:ext cx="4993869" cy="780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Open Sans" panose="020B0606030504020204" pitchFamily="34" charset="0"/>
                <a:sym typeface="微软雅黑 Light" panose="020B0502040204020203" pitchFamily="34" charset="-122"/>
              </a:rPr>
              <a:t>单击此处添加文字</a:t>
            </a:r>
            <a:endParaRPr lang="en-US" altLang="zh-CN" sz="1600" b="1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Open Sans" panose="020B0606030504020204" pitchFamily="34" charset="0"/>
              <a:sym typeface="微软雅黑 Light" panose="020B0502040204020203" pitchFamily="34" charset="-122"/>
            </a:endParaRPr>
          </a:p>
          <a:p>
            <a:pPr algn="just"/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西北大学法学院是中国现代法学教育中历史最为悠久的法学院之一，其前身是成立于1907年的陕西法政学堂。</a:t>
            </a:r>
            <a:endParaRPr lang="zh-CN" altLang="en-US" sz="1200" dirty="0">
              <a:solidFill>
                <a:schemeClr val="tx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ea"/>
            </a:endParaRPr>
          </a:p>
        </p:txBody>
      </p:sp>
      <p:sp>
        <p:nvSpPr>
          <p:cNvPr id="22" name="原创设计师QQ：598969553              _16"/>
          <p:cNvSpPr/>
          <p:nvPr/>
        </p:nvSpPr>
        <p:spPr>
          <a:xfrm>
            <a:off x="2114536" y="5200515"/>
            <a:ext cx="4993869" cy="780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1" dirty="0">
                <a:solidFill>
                  <a:srgbClr val="2A3E9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Open Sans" panose="020B0606030504020204" pitchFamily="34" charset="0"/>
                <a:sym typeface="微软雅黑 Light" panose="020B0502040204020203" pitchFamily="34" charset="-122"/>
              </a:rPr>
              <a:t>单击此处添加文字</a:t>
            </a:r>
            <a:endParaRPr lang="en-US" altLang="zh-CN" sz="1600" b="1" dirty="0">
              <a:solidFill>
                <a:srgbClr val="C00000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Open Sans" panose="020B0606030504020204" pitchFamily="34" charset="0"/>
              <a:sym typeface="微软雅黑 Light" panose="020B0502040204020203" pitchFamily="34" charset="-122"/>
            </a:endParaRPr>
          </a:p>
          <a:p>
            <a:pPr algn="just"/>
            <a:r>
              <a:rPr lang="zh-CN" altLang="en-US" sz="1200" dirty="0">
                <a:solidFill>
                  <a:srgbClr val="2A3E92"/>
                </a:solidFill>
                <a:sym typeface="+mn-ea"/>
              </a:rPr>
              <a:t>西北大学法学院是中国现代法学教育中历史最为悠久的法学院之一，其前身是成立于1907年的陕西法政学堂。</a:t>
            </a:r>
            <a:endParaRPr lang="zh-CN" altLang="en-US" sz="1200" dirty="0">
              <a:solidFill>
                <a:srgbClr val="2A3E9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ea"/>
            </a:endParaRPr>
          </a:p>
        </p:txBody>
      </p:sp>
      <p:pic>
        <p:nvPicPr>
          <p:cNvPr id="2" name="图片占位符 9"/>
          <p:cNvPicPr>
            <a:picLocks noGrp="1" noChangeAspect="1"/>
          </p:cNvPicPr>
          <p:nvPr/>
        </p:nvPicPr>
        <p:blipFill>
          <a:blip r:embed="rId1" cstate="print"/>
          <a:srcRect l="21897" r="3812"/>
          <a:stretch>
            <a:fillRect/>
          </a:stretch>
        </p:blipFill>
        <p:spPr>
          <a:xfrm>
            <a:off x="7292340" y="1322070"/>
            <a:ext cx="4055745" cy="4658995"/>
          </a:xfrm>
          <a:prstGeom prst="rect">
            <a:avLst/>
          </a:prstGeom>
          <a:noFill/>
        </p:spPr>
      </p:pic>
      <p:pic>
        <p:nvPicPr>
          <p:cNvPr id="3" name="图片 2" descr="法学院龙印章"/>
          <p:cNvPicPr>
            <a:picLocks noChangeAspect="1"/>
          </p:cNvPicPr>
          <p:nvPr/>
        </p:nvPicPr>
        <p:blipFill>
          <a:blip r:embed="rId2"/>
          <a:srcRect l="18183" t="3630" r="14332" b="12001"/>
          <a:stretch>
            <a:fillRect/>
          </a:stretch>
        </p:blipFill>
        <p:spPr>
          <a:xfrm>
            <a:off x="11234420" y="227965"/>
            <a:ext cx="572770" cy="9715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000"/>
    </mc:Choice>
    <mc:Fallback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173671" y="321105"/>
            <a:ext cx="548223" cy="394147"/>
          </a:xfrm>
          <a:prstGeom prst="rect">
            <a:avLst/>
          </a:prstGeom>
          <a:solidFill>
            <a:srgbClr val="2A3E9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898542" y="321106"/>
            <a:ext cx="2335311" cy="430631"/>
          </a:xfrm>
          <a:prstGeom prst="rect">
            <a:avLst/>
          </a:prstGeom>
          <a:solidFill>
            <a:srgbClr val="2A3E92"/>
          </a:solidFill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25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岗位认知</a:t>
            </a:r>
            <a:endParaRPr lang="zh-CN" altLang="en-US" sz="2500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" name="Plaque 5"/>
          <p:cNvSpPr/>
          <p:nvPr/>
        </p:nvSpPr>
        <p:spPr>
          <a:xfrm>
            <a:off x="4779878" y="2455177"/>
            <a:ext cx="2824265" cy="2823529"/>
          </a:xfrm>
          <a:prstGeom prst="plaqu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2" tIns="45727" rIns="91452" bIns="45727" rtlCol="0" anchor="ctr"/>
          <a:lstStyle/>
          <a:p>
            <a:pPr algn="ctr"/>
            <a:endParaRPr lang="en-US" sz="3600" dirty="0">
              <a:solidFill>
                <a:schemeClr val="bg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5" name="Teardrop 6"/>
          <p:cNvSpPr/>
          <p:nvPr/>
        </p:nvSpPr>
        <p:spPr>
          <a:xfrm rot="16200000">
            <a:off x="4156556" y="1913780"/>
            <a:ext cx="1714293" cy="1714741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bg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6" name="Teardrop 7"/>
          <p:cNvSpPr/>
          <p:nvPr/>
        </p:nvSpPr>
        <p:spPr>
          <a:xfrm>
            <a:off x="6512950" y="1914003"/>
            <a:ext cx="1714741" cy="1714295"/>
          </a:xfrm>
          <a:prstGeom prst="teardrop">
            <a:avLst/>
          </a:prstGeom>
          <a:solidFill>
            <a:srgbClr val="2A3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bg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7" name="Teardrop 8"/>
          <p:cNvSpPr/>
          <p:nvPr/>
        </p:nvSpPr>
        <p:spPr>
          <a:xfrm rot="10800000">
            <a:off x="4156331" y="4114972"/>
            <a:ext cx="1714741" cy="1714293"/>
          </a:xfrm>
          <a:prstGeom prst="teardrop">
            <a:avLst/>
          </a:prstGeom>
          <a:solidFill>
            <a:srgbClr val="2A3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bg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8" name="Teardrop 9"/>
          <p:cNvSpPr/>
          <p:nvPr/>
        </p:nvSpPr>
        <p:spPr>
          <a:xfrm rot="5400000">
            <a:off x="6513176" y="4114750"/>
            <a:ext cx="1714293" cy="1714741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bg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grpSp>
        <p:nvGrpSpPr>
          <p:cNvPr id="9" name="Group 57"/>
          <p:cNvGrpSpPr/>
          <p:nvPr/>
        </p:nvGrpSpPr>
        <p:grpSpPr>
          <a:xfrm>
            <a:off x="1007435" y="4831997"/>
            <a:ext cx="2996119" cy="1194553"/>
            <a:chOff x="-267404" y="3168889"/>
            <a:chExt cx="2247089" cy="896148"/>
          </a:xfrm>
        </p:grpSpPr>
        <p:sp>
          <p:nvSpPr>
            <p:cNvPr id="10" name="TextBox 13"/>
            <p:cNvSpPr txBox="1"/>
            <p:nvPr/>
          </p:nvSpPr>
          <p:spPr>
            <a:xfrm>
              <a:off x="-267404" y="3416692"/>
              <a:ext cx="2247089" cy="64834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defTabSz="1219200">
                <a:spcBef>
                  <a:spcPct val="20000"/>
                </a:spcBef>
                <a:defRPr/>
              </a:pPr>
              <a:r>
                <a:rPr lang="zh-CN" altLang="en-US" sz="1335" dirty="0">
                  <a:sym typeface="+mn-ea"/>
                </a:rPr>
                <a:t>西北大学法学院是中国现代法学教育中历史最为悠久的法学院之一，其前身是成立于1907年的陕西法政学堂。</a:t>
              </a:r>
              <a:endParaRPr lang="en-GB" altLang="zh-CN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微软雅黑 Light" panose="020B0502040204020203" pitchFamily="34" charset="-122"/>
              </a:endParaRPr>
            </a:p>
            <a:p>
              <a:pPr algn="r" defTabSz="1219200">
                <a:spcBef>
                  <a:spcPct val="20000"/>
                </a:spcBef>
                <a:defRPr/>
              </a:pPr>
              <a:r>
                <a:rPr lang="zh-CN" altLang="en-US" sz="1335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rPr>
                <a:t> </a:t>
              </a:r>
              <a:endParaRPr 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1" name="Rectangle 14"/>
            <p:cNvSpPr/>
            <p:nvPr/>
          </p:nvSpPr>
          <p:spPr>
            <a:xfrm>
              <a:off x="1243906" y="3168889"/>
              <a:ext cx="735779" cy="21554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zh-CN" altLang="en-US" sz="1865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rPr>
                <a:t>添加标题</a:t>
              </a:r>
              <a:endParaRPr lang="en-US" sz="1865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</p:grpSp>
      <p:grpSp>
        <p:nvGrpSpPr>
          <p:cNvPr id="12" name="Group 58"/>
          <p:cNvGrpSpPr/>
          <p:nvPr/>
        </p:nvGrpSpPr>
        <p:grpSpPr>
          <a:xfrm>
            <a:off x="8341661" y="1914003"/>
            <a:ext cx="3034927" cy="1194553"/>
            <a:chOff x="7174424" y="1352592"/>
            <a:chExt cx="2276195" cy="896148"/>
          </a:xfrm>
        </p:grpSpPr>
        <p:sp>
          <p:nvSpPr>
            <p:cNvPr id="13" name="TextBox 16"/>
            <p:cNvSpPr txBox="1"/>
            <p:nvPr/>
          </p:nvSpPr>
          <p:spPr>
            <a:xfrm>
              <a:off x="7174424" y="1600395"/>
              <a:ext cx="2276195" cy="64834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219200">
                <a:spcBef>
                  <a:spcPct val="20000"/>
                </a:spcBef>
                <a:defRPr/>
              </a:pPr>
              <a:r>
                <a:rPr lang="zh-CN" altLang="en-US" sz="1335" dirty="0">
                  <a:sym typeface="+mn-ea"/>
                </a:rPr>
                <a:t>西北大学法学院是中国现代法学教育中历史最为悠久的法学院之一，其前身是成立于1907年的陕西法政学堂。</a:t>
              </a:r>
              <a:endParaRPr lang="en-GB" altLang="zh-CN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微软雅黑 Light" panose="020B0502040204020203" pitchFamily="34" charset="-122"/>
              </a:endParaRPr>
            </a:p>
            <a:p>
              <a:pPr defTabSz="1219200">
                <a:spcBef>
                  <a:spcPct val="20000"/>
                </a:spcBef>
                <a:defRPr/>
              </a:pPr>
              <a:r>
                <a:rPr lang="zh-CN" altLang="en-US" sz="1335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rPr>
                <a:t> </a:t>
              </a:r>
              <a:endParaRPr 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4" name="Rectangle 17"/>
            <p:cNvSpPr/>
            <p:nvPr/>
          </p:nvSpPr>
          <p:spPr>
            <a:xfrm>
              <a:off x="7174424" y="1352592"/>
              <a:ext cx="735778" cy="21554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865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rPr>
                <a:t>添加标题</a:t>
              </a:r>
              <a:endParaRPr lang="en-US" sz="1865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</p:grpSp>
      <p:grpSp>
        <p:nvGrpSpPr>
          <p:cNvPr id="15" name="Group 56"/>
          <p:cNvGrpSpPr/>
          <p:nvPr/>
        </p:nvGrpSpPr>
        <p:grpSpPr>
          <a:xfrm>
            <a:off x="968625" y="1914003"/>
            <a:ext cx="3034928" cy="1194553"/>
            <a:chOff x="-296510" y="1363501"/>
            <a:chExt cx="2276196" cy="896148"/>
          </a:xfrm>
        </p:grpSpPr>
        <p:sp>
          <p:nvSpPr>
            <p:cNvPr id="16" name="TextBox 19"/>
            <p:cNvSpPr txBox="1"/>
            <p:nvPr/>
          </p:nvSpPr>
          <p:spPr>
            <a:xfrm>
              <a:off x="-296510" y="1611304"/>
              <a:ext cx="2276196" cy="64834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defTabSz="1219200">
                <a:spcBef>
                  <a:spcPct val="20000"/>
                </a:spcBef>
                <a:defRPr/>
              </a:pPr>
              <a:r>
                <a:rPr lang="zh-CN" altLang="en-US" sz="1335" dirty="0">
                  <a:sym typeface="+mn-ea"/>
                </a:rPr>
                <a:t>西北大学法学院是中国现代法学教育中历史最为悠久的法学院之一，其前身是成立于1907年的陕西法政学堂。</a:t>
              </a:r>
              <a:endParaRPr lang="en-GB" altLang="zh-CN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微软雅黑 Light" panose="020B0502040204020203" pitchFamily="34" charset="-122"/>
              </a:endParaRPr>
            </a:p>
            <a:p>
              <a:pPr algn="r" defTabSz="1219200">
                <a:spcBef>
                  <a:spcPct val="20000"/>
                </a:spcBef>
                <a:defRPr/>
              </a:pPr>
              <a:r>
                <a:rPr lang="zh-CN" altLang="en-US" sz="1335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rPr>
                <a:t> </a:t>
              </a:r>
              <a:endParaRPr 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7" name="Rectangle 20"/>
            <p:cNvSpPr/>
            <p:nvPr/>
          </p:nvSpPr>
          <p:spPr>
            <a:xfrm>
              <a:off x="1243906" y="1363501"/>
              <a:ext cx="735779" cy="21554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zh-CN" altLang="en-US" sz="1865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rPr>
                <a:t>添加标题</a:t>
              </a:r>
              <a:endParaRPr lang="en-US" sz="1865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</p:grpSp>
      <p:grpSp>
        <p:nvGrpSpPr>
          <p:cNvPr id="18" name="Group 58"/>
          <p:cNvGrpSpPr/>
          <p:nvPr/>
        </p:nvGrpSpPr>
        <p:grpSpPr>
          <a:xfrm>
            <a:off x="8341661" y="4755209"/>
            <a:ext cx="3034927" cy="947539"/>
            <a:chOff x="7174424" y="1352592"/>
            <a:chExt cx="2276195" cy="710839"/>
          </a:xfrm>
        </p:grpSpPr>
        <p:sp>
          <p:nvSpPr>
            <p:cNvPr id="19" name="TextBox 22"/>
            <p:cNvSpPr txBox="1"/>
            <p:nvPr/>
          </p:nvSpPr>
          <p:spPr>
            <a:xfrm>
              <a:off x="7174424" y="1600395"/>
              <a:ext cx="2276195" cy="4630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zh-CN" altLang="en-US" sz="1335" dirty="0">
                  <a:sym typeface="+mn-ea"/>
                </a:rPr>
                <a:t>西北大学法学院是中国现代法学教育中历史最为悠久的法学院之一，其前身是成立于1907年的陕西法政学堂。</a:t>
              </a:r>
              <a:endParaRPr 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20" name="Rectangle 23"/>
            <p:cNvSpPr/>
            <p:nvPr/>
          </p:nvSpPr>
          <p:spPr>
            <a:xfrm>
              <a:off x="7174424" y="1352592"/>
              <a:ext cx="735778" cy="21554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865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rPr>
                <a:t>添加标题</a:t>
              </a:r>
              <a:endParaRPr lang="en-US" sz="1865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</p:grpSp>
      <p:sp>
        <p:nvSpPr>
          <p:cNvPr id="21" name="Freeform 131"/>
          <p:cNvSpPr>
            <a:spLocks noEditPoints="1"/>
          </p:cNvSpPr>
          <p:nvPr/>
        </p:nvSpPr>
        <p:spPr bwMode="auto">
          <a:xfrm>
            <a:off x="5871072" y="3483741"/>
            <a:ext cx="660085" cy="659913"/>
          </a:xfrm>
          <a:custGeom>
            <a:avLst/>
            <a:gdLst/>
            <a:ahLst/>
            <a:cxnLst>
              <a:cxn ang="0">
                <a:pos x="55" y="28"/>
              </a:cxn>
              <a:cxn ang="0">
                <a:pos x="27" y="55"/>
              </a:cxn>
              <a:cxn ang="0">
                <a:pos x="0" y="28"/>
              </a:cxn>
              <a:cxn ang="0">
                <a:pos x="27" y="0"/>
              </a:cxn>
              <a:cxn ang="0">
                <a:pos x="55" y="28"/>
              </a:cxn>
              <a:cxn ang="0">
                <a:pos x="42" y="28"/>
              </a:cxn>
              <a:cxn ang="0">
                <a:pos x="41" y="26"/>
              </a:cxn>
              <a:cxn ang="0">
                <a:pos x="21" y="14"/>
              </a:cxn>
              <a:cxn ang="0">
                <a:pos x="19" y="14"/>
              </a:cxn>
              <a:cxn ang="0">
                <a:pos x="18" y="16"/>
              </a:cxn>
              <a:cxn ang="0">
                <a:pos x="18" y="39"/>
              </a:cxn>
              <a:cxn ang="0">
                <a:pos x="19" y="41"/>
              </a:cxn>
              <a:cxn ang="0">
                <a:pos x="20" y="41"/>
              </a:cxn>
              <a:cxn ang="0">
                <a:pos x="21" y="41"/>
              </a:cxn>
              <a:cxn ang="0">
                <a:pos x="41" y="30"/>
              </a:cxn>
              <a:cxn ang="0">
                <a:pos x="42" y="28"/>
              </a:cxn>
            </a:cxnLst>
            <a:rect l="0" t="0" r="r" b="b"/>
            <a:pathLst>
              <a:path w="55" h="55">
                <a:moveTo>
                  <a:pt x="55" y="28"/>
                </a:moveTo>
                <a:cubicBezTo>
                  <a:pt x="55" y="43"/>
                  <a:pt x="42" y="55"/>
                  <a:pt x="27" y="55"/>
                </a:cubicBezTo>
                <a:cubicBezTo>
                  <a:pt x="12" y="55"/>
                  <a:pt x="0" y="43"/>
                  <a:pt x="0" y="28"/>
                </a:cubicBezTo>
                <a:cubicBezTo>
                  <a:pt x="0" y="13"/>
                  <a:pt x="12" y="0"/>
                  <a:pt x="27" y="0"/>
                </a:cubicBezTo>
                <a:cubicBezTo>
                  <a:pt x="42" y="0"/>
                  <a:pt x="55" y="13"/>
                  <a:pt x="55" y="28"/>
                </a:cubicBezTo>
                <a:close/>
                <a:moveTo>
                  <a:pt x="42" y="28"/>
                </a:moveTo>
                <a:cubicBezTo>
                  <a:pt x="42" y="27"/>
                  <a:pt x="42" y="26"/>
                  <a:pt x="41" y="26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4"/>
                  <a:pt x="20" y="14"/>
                  <a:pt x="19" y="14"/>
                </a:cubicBezTo>
                <a:cubicBezTo>
                  <a:pt x="18" y="15"/>
                  <a:pt x="18" y="16"/>
                  <a:pt x="18" y="16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40"/>
                  <a:pt x="18" y="41"/>
                  <a:pt x="19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41" y="30"/>
                  <a:pt x="41" y="30"/>
                  <a:pt x="41" y="30"/>
                </a:cubicBezTo>
                <a:cubicBezTo>
                  <a:pt x="42" y="29"/>
                  <a:pt x="42" y="29"/>
                  <a:pt x="42" y="2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04" tIns="60952" rIns="121904" bIns="60952" numCol="1" anchor="t" anchorCtr="0" compatLnSpc="1"/>
          <a:lstStyle/>
          <a:p>
            <a:endParaRPr lang="en-US" sz="3600" dirty="0">
              <a:solidFill>
                <a:schemeClr val="bg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22" name="Freeform 69"/>
          <p:cNvSpPr/>
          <p:nvPr/>
        </p:nvSpPr>
        <p:spPr bwMode="auto">
          <a:xfrm>
            <a:off x="4769610" y="2361726"/>
            <a:ext cx="397869" cy="747156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04" tIns="60952" rIns="121904" bIns="60952" numCol="1" anchor="t" anchorCtr="0" compatLnSpc="1"/>
          <a:lstStyle/>
          <a:p>
            <a:endParaRPr lang="en-US" sz="3600" dirty="0">
              <a:solidFill>
                <a:schemeClr val="bg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23" name="Freeform 23"/>
          <p:cNvSpPr>
            <a:spLocks noEditPoints="1"/>
          </p:cNvSpPr>
          <p:nvPr/>
        </p:nvSpPr>
        <p:spPr bwMode="auto">
          <a:xfrm>
            <a:off x="4657111" y="4623273"/>
            <a:ext cx="682140" cy="644848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04" tIns="60952" rIns="121904" bIns="60952" numCol="1" anchor="t" anchorCtr="0" compatLnSpc="1"/>
          <a:lstStyle/>
          <a:p>
            <a:endParaRPr lang="en-US" sz="3600" dirty="0">
              <a:solidFill>
                <a:schemeClr val="bg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24" name="Freeform 50"/>
          <p:cNvSpPr>
            <a:spLocks noEditPoints="1"/>
          </p:cNvSpPr>
          <p:nvPr/>
        </p:nvSpPr>
        <p:spPr bwMode="auto">
          <a:xfrm>
            <a:off x="7109527" y="2324337"/>
            <a:ext cx="576808" cy="743459"/>
          </a:xfrm>
          <a:custGeom>
            <a:avLst/>
            <a:gdLst/>
            <a:ahLst/>
            <a:cxnLst>
              <a:cxn ang="0">
                <a:pos x="54" y="72"/>
              </a:cxn>
              <a:cxn ang="0">
                <a:pos x="0" y="3"/>
              </a:cxn>
              <a:cxn ang="0">
                <a:pos x="56" y="3"/>
              </a:cxn>
              <a:cxn ang="0">
                <a:pos x="11" y="11"/>
              </a:cxn>
              <a:cxn ang="0">
                <a:pos x="11" y="16"/>
              </a:cxn>
              <a:cxn ang="0">
                <a:pos x="15" y="12"/>
              </a:cxn>
              <a:cxn ang="0">
                <a:pos x="11" y="21"/>
              </a:cxn>
              <a:cxn ang="0">
                <a:pos x="11" y="26"/>
              </a:cxn>
              <a:cxn ang="0">
                <a:pos x="15" y="22"/>
              </a:cxn>
              <a:cxn ang="0">
                <a:pos x="11" y="31"/>
              </a:cxn>
              <a:cxn ang="0">
                <a:pos x="11" y="36"/>
              </a:cxn>
              <a:cxn ang="0">
                <a:pos x="15" y="32"/>
              </a:cxn>
              <a:cxn ang="0">
                <a:pos x="11" y="41"/>
              </a:cxn>
              <a:cxn ang="0">
                <a:pos x="11" y="47"/>
              </a:cxn>
              <a:cxn ang="0">
                <a:pos x="15" y="43"/>
              </a:cxn>
              <a:cxn ang="0">
                <a:pos x="11" y="52"/>
              </a:cxn>
              <a:cxn ang="0">
                <a:pos x="11" y="57"/>
              </a:cxn>
              <a:cxn ang="0">
                <a:pos x="15" y="53"/>
              </a:cxn>
              <a:cxn ang="0">
                <a:pos x="24" y="16"/>
              </a:cxn>
              <a:cxn ang="0">
                <a:pos x="24" y="11"/>
              </a:cxn>
              <a:cxn ang="0">
                <a:pos x="20" y="14"/>
              </a:cxn>
              <a:cxn ang="0">
                <a:pos x="24" y="26"/>
              </a:cxn>
              <a:cxn ang="0">
                <a:pos x="24" y="21"/>
              </a:cxn>
              <a:cxn ang="0">
                <a:pos x="20" y="25"/>
              </a:cxn>
              <a:cxn ang="0">
                <a:pos x="24" y="36"/>
              </a:cxn>
              <a:cxn ang="0">
                <a:pos x="24" y="31"/>
              </a:cxn>
              <a:cxn ang="0">
                <a:pos x="20" y="35"/>
              </a:cxn>
              <a:cxn ang="0">
                <a:pos x="24" y="47"/>
              </a:cxn>
              <a:cxn ang="0">
                <a:pos x="24" y="41"/>
              </a:cxn>
              <a:cxn ang="0">
                <a:pos x="20" y="45"/>
              </a:cxn>
              <a:cxn ang="0">
                <a:pos x="22" y="57"/>
              </a:cxn>
              <a:cxn ang="0">
                <a:pos x="22" y="67"/>
              </a:cxn>
              <a:cxn ang="0">
                <a:pos x="36" y="58"/>
              </a:cxn>
              <a:cxn ang="0">
                <a:pos x="32" y="11"/>
              </a:cxn>
              <a:cxn ang="0">
                <a:pos x="32" y="16"/>
              </a:cxn>
              <a:cxn ang="0">
                <a:pos x="36" y="12"/>
              </a:cxn>
              <a:cxn ang="0">
                <a:pos x="32" y="21"/>
              </a:cxn>
              <a:cxn ang="0">
                <a:pos x="32" y="26"/>
              </a:cxn>
              <a:cxn ang="0">
                <a:pos x="36" y="22"/>
              </a:cxn>
              <a:cxn ang="0">
                <a:pos x="32" y="31"/>
              </a:cxn>
              <a:cxn ang="0">
                <a:pos x="32" y="36"/>
              </a:cxn>
              <a:cxn ang="0">
                <a:pos x="36" y="32"/>
              </a:cxn>
              <a:cxn ang="0">
                <a:pos x="32" y="41"/>
              </a:cxn>
              <a:cxn ang="0">
                <a:pos x="32" y="47"/>
              </a:cxn>
              <a:cxn ang="0">
                <a:pos x="36" y="43"/>
              </a:cxn>
              <a:cxn ang="0">
                <a:pos x="42" y="11"/>
              </a:cxn>
              <a:cxn ang="0">
                <a:pos x="42" y="16"/>
              </a:cxn>
              <a:cxn ang="0">
                <a:pos x="46" y="12"/>
              </a:cxn>
              <a:cxn ang="0">
                <a:pos x="42" y="21"/>
              </a:cxn>
              <a:cxn ang="0">
                <a:pos x="42" y="26"/>
              </a:cxn>
              <a:cxn ang="0">
                <a:pos x="46" y="22"/>
              </a:cxn>
              <a:cxn ang="0">
                <a:pos x="42" y="31"/>
              </a:cxn>
              <a:cxn ang="0">
                <a:pos x="42" y="36"/>
              </a:cxn>
              <a:cxn ang="0">
                <a:pos x="46" y="32"/>
              </a:cxn>
              <a:cxn ang="0">
                <a:pos x="42" y="41"/>
              </a:cxn>
              <a:cxn ang="0">
                <a:pos x="42" y="47"/>
              </a:cxn>
              <a:cxn ang="0">
                <a:pos x="46" y="43"/>
              </a:cxn>
              <a:cxn ang="0">
                <a:pos x="42" y="52"/>
              </a:cxn>
              <a:cxn ang="0">
                <a:pos x="42" y="57"/>
              </a:cxn>
              <a:cxn ang="0">
                <a:pos x="46" y="53"/>
              </a:cxn>
            </a:cxnLst>
            <a:rect l="0" t="0" r="r" b="b"/>
            <a:pathLst>
              <a:path w="56" h="72">
                <a:moveTo>
                  <a:pt x="56" y="3"/>
                </a:moveTo>
                <a:cubicBezTo>
                  <a:pt x="56" y="70"/>
                  <a:pt x="56" y="70"/>
                  <a:pt x="56" y="70"/>
                </a:cubicBezTo>
                <a:cubicBezTo>
                  <a:pt x="56" y="71"/>
                  <a:pt x="55" y="72"/>
                  <a:pt x="54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2"/>
                  <a:pt x="0" y="71"/>
                  <a:pt x="0" y="7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2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5" y="0"/>
                  <a:pt x="56" y="1"/>
                  <a:pt x="56" y="3"/>
                </a:cubicBezTo>
                <a:close/>
                <a:moveTo>
                  <a:pt x="15" y="12"/>
                </a:moveTo>
                <a:cubicBezTo>
                  <a:pt x="15" y="11"/>
                  <a:pt x="15" y="11"/>
                  <a:pt x="14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11"/>
                  <a:pt x="10" y="11"/>
                  <a:pt x="10" y="12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5"/>
                  <a:pt x="11" y="16"/>
                  <a:pt x="11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5" y="15"/>
                  <a:pt x="15" y="14"/>
                </a:cubicBezTo>
                <a:lnTo>
                  <a:pt x="15" y="12"/>
                </a:lnTo>
                <a:close/>
                <a:moveTo>
                  <a:pt x="15" y="22"/>
                </a:moveTo>
                <a:cubicBezTo>
                  <a:pt x="15" y="21"/>
                  <a:pt x="15" y="21"/>
                  <a:pt x="14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0" y="21"/>
                  <a:pt x="10" y="22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5"/>
                  <a:pt x="11" y="26"/>
                  <a:pt x="11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5" y="26"/>
                  <a:pt x="15" y="25"/>
                  <a:pt x="15" y="25"/>
                </a:cubicBezTo>
                <a:lnTo>
                  <a:pt x="15" y="22"/>
                </a:lnTo>
                <a:close/>
                <a:moveTo>
                  <a:pt x="15" y="32"/>
                </a:moveTo>
                <a:cubicBezTo>
                  <a:pt x="15" y="32"/>
                  <a:pt x="15" y="31"/>
                  <a:pt x="14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1" y="31"/>
                  <a:pt x="10" y="32"/>
                  <a:pt x="10" y="32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6"/>
                  <a:pt x="11" y="36"/>
                  <a:pt x="11" y="36"/>
                </a:cubicBezTo>
                <a:cubicBezTo>
                  <a:pt x="14" y="36"/>
                  <a:pt x="14" y="36"/>
                  <a:pt x="14" y="36"/>
                </a:cubicBezTo>
                <a:cubicBezTo>
                  <a:pt x="15" y="36"/>
                  <a:pt x="15" y="36"/>
                  <a:pt x="15" y="35"/>
                </a:cubicBezTo>
                <a:lnTo>
                  <a:pt x="15" y="32"/>
                </a:lnTo>
                <a:close/>
                <a:moveTo>
                  <a:pt x="15" y="43"/>
                </a:moveTo>
                <a:cubicBezTo>
                  <a:pt x="15" y="42"/>
                  <a:pt x="15" y="41"/>
                  <a:pt x="14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0" y="42"/>
                  <a:pt x="10" y="43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6"/>
                  <a:pt x="11" y="47"/>
                  <a:pt x="11" y="47"/>
                </a:cubicBezTo>
                <a:cubicBezTo>
                  <a:pt x="14" y="47"/>
                  <a:pt x="14" y="47"/>
                  <a:pt x="14" y="47"/>
                </a:cubicBezTo>
                <a:cubicBezTo>
                  <a:pt x="15" y="47"/>
                  <a:pt x="15" y="46"/>
                  <a:pt x="15" y="45"/>
                </a:cubicBezTo>
                <a:lnTo>
                  <a:pt x="15" y="43"/>
                </a:lnTo>
                <a:close/>
                <a:moveTo>
                  <a:pt x="15" y="53"/>
                </a:moveTo>
                <a:cubicBezTo>
                  <a:pt x="15" y="52"/>
                  <a:pt x="15" y="52"/>
                  <a:pt x="14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11" y="52"/>
                  <a:pt x="10" y="52"/>
                  <a:pt x="10" y="53"/>
                </a:cubicBezTo>
                <a:cubicBezTo>
                  <a:pt x="10" y="56"/>
                  <a:pt x="10" y="56"/>
                  <a:pt x="10" y="56"/>
                </a:cubicBezTo>
                <a:cubicBezTo>
                  <a:pt x="10" y="56"/>
                  <a:pt x="11" y="57"/>
                  <a:pt x="11" y="57"/>
                </a:cubicBezTo>
                <a:cubicBezTo>
                  <a:pt x="14" y="57"/>
                  <a:pt x="14" y="57"/>
                  <a:pt x="14" y="57"/>
                </a:cubicBezTo>
                <a:cubicBezTo>
                  <a:pt x="15" y="57"/>
                  <a:pt x="15" y="56"/>
                  <a:pt x="15" y="56"/>
                </a:cubicBezTo>
                <a:lnTo>
                  <a:pt x="15" y="53"/>
                </a:lnTo>
                <a:close/>
                <a:moveTo>
                  <a:pt x="20" y="14"/>
                </a:moveTo>
                <a:cubicBezTo>
                  <a:pt x="20" y="15"/>
                  <a:pt x="21" y="16"/>
                  <a:pt x="22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5" y="16"/>
                  <a:pt x="25" y="15"/>
                  <a:pt x="25" y="14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11"/>
                  <a:pt x="25" y="11"/>
                  <a:pt x="24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1" y="11"/>
                  <a:pt x="20" y="11"/>
                  <a:pt x="20" y="12"/>
                </a:cubicBezTo>
                <a:lnTo>
                  <a:pt x="20" y="14"/>
                </a:lnTo>
                <a:close/>
                <a:moveTo>
                  <a:pt x="20" y="25"/>
                </a:moveTo>
                <a:cubicBezTo>
                  <a:pt x="20" y="25"/>
                  <a:pt x="21" y="26"/>
                  <a:pt x="22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5" y="26"/>
                  <a:pt x="25" y="25"/>
                  <a:pt x="25" y="2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4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1" y="21"/>
                  <a:pt x="20" y="21"/>
                  <a:pt x="20" y="22"/>
                </a:cubicBezTo>
                <a:lnTo>
                  <a:pt x="20" y="25"/>
                </a:lnTo>
                <a:close/>
                <a:moveTo>
                  <a:pt x="20" y="35"/>
                </a:moveTo>
                <a:cubicBezTo>
                  <a:pt x="20" y="36"/>
                  <a:pt x="21" y="36"/>
                  <a:pt x="22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5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2"/>
                  <a:pt x="25" y="31"/>
                  <a:pt x="24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1" y="31"/>
                  <a:pt x="20" y="32"/>
                  <a:pt x="20" y="32"/>
                </a:cubicBezTo>
                <a:lnTo>
                  <a:pt x="20" y="35"/>
                </a:lnTo>
                <a:close/>
                <a:moveTo>
                  <a:pt x="20" y="45"/>
                </a:moveTo>
                <a:cubicBezTo>
                  <a:pt x="20" y="46"/>
                  <a:pt x="21" y="47"/>
                  <a:pt x="22" y="47"/>
                </a:cubicBezTo>
                <a:cubicBezTo>
                  <a:pt x="24" y="47"/>
                  <a:pt x="24" y="47"/>
                  <a:pt x="24" y="47"/>
                </a:cubicBezTo>
                <a:cubicBezTo>
                  <a:pt x="25" y="47"/>
                  <a:pt x="25" y="46"/>
                  <a:pt x="25" y="45"/>
                </a:cubicBezTo>
                <a:cubicBezTo>
                  <a:pt x="25" y="43"/>
                  <a:pt x="25" y="43"/>
                  <a:pt x="25" y="43"/>
                </a:cubicBezTo>
                <a:cubicBezTo>
                  <a:pt x="25" y="42"/>
                  <a:pt x="25" y="41"/>
                  <a:pt x="24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1" y="41"/>
                  <a:pt x="20" y="42"/>
                  <a:pt x="20" y="43"/>
                </a:cubicBezTo>
                <a:lnTo>
                  <a:pt x="20" y="45"/>
                </a:lnTo>
                <a:close/>
                <a:moveTo>
                  <a:pt x="36" y="58"/>
                </a:moveTo>
                <a:cubicBezTo>
                  <a:pt x="36" y="57"/>
                  <a:pt x="35" y="57"/>
                  <a:pt x="34" y="57"/>
                </a:cubicBezTo>
                <a:cubicBezTo>
                  <a:pt x="22" y="57"/>
                  <a:pt x="22" y="57"/>
                  <a:pt x="22" y="57"/>
                </a:cubicBezTo>
                <a:cubicBezTo>
                  <a:pt x="21" y="57"/>
                  <a:pt x="20" y="57"/>
                  <a:pt x="20" y="58"/>
                </a:cubicBezTo>
                <a:cubicBezTo>
                  <a:pt x="20" y="66"/>
                  <a:pt x="20" y="66"/>
                  <a:pt x="20" y="66"/>
                </a:cubicBezTo>
                <a:cubicBezTo>
                  <a:pt x="20" y="67"/>
                  <a:pt x="21" y="67"/>
                  <a:pt x="22" y="67"/>
                </a:cubicBezTo>
                <a:cubicBezTo>
                  <a:pt x="34" y="67"/>
                  <a:pt x="34" y="67"/>
                  <a:pt x="34" y="67"/>
                </a:cubicBezTo>
                <a:cubicBezTo>
                  <a:pt x="35" y="67"/>
                  <a:pt x="36" y="67"/>
                  <a:pt x="36" y="66"/>
                </a:cubicBezTo>
                <a:lnTo>
                  <a:pt x="36" y="58"/>
                </a:lnTo>
                <a:close/>
                <a:moveTo>
                  <a:pt x="36" y="12"/>
                </a:moveTo>
                <a:cubicBezTo>
                  <a:pt x="36" y="11"/>
                  <a:pt x="35" y="11"/>
                  <a:pt x="34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1" y="11"/>
                  <a:pt x="31" y="11"/>
                  <a:pt x="31" y="12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5"/>
                  <a:pt x="31" y="16"/>
                  <a:pt x="32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5" y="16"/>
                  <a:pt x="36" y="15"/>
                  <a:pt x="36" y="14"/>
                </a:cubicBezTo>
                <a:lnTo>
                  <a:pt x="36" y="12"/>
                </a:lnTo>
                <a:close/>
                <a:moveTo>
                  <a:pt x="36" y="22"/>
                </a:moveTo>
                <a:cubicBezTo>
                  <a:pt x="36" y="21"/>
                  <a:pt x="35" y="21"/>
                  <a:pt x="34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1" y="21"/>
                  <a:pt x="31" y="21"/>
                  <a:pt x="31" y="22"/>
                </a:cubicBezTo>
                <a:cubicBezTo>
                  <a:pt x="31" y="25"/>
                  <a:pt x="31" y="25"/>
                  <a:pt x="31" y="25"/>
                </a:cubicBezTo>
                <a:cubicBezTo>
                  <a:pt x="31" y="25"/>
                  <a:pt x="31" y="26"/>
                  <a:pt x="32" y="26"/>
                </a:cubicBezTo>
                <a:cubicBezTo>
                  <a:pt x="34" y="26"/>
                  <a:pt x="34" y="26"/>
                  <a:pt x="34" y="26"/>
                </a:cubicBezTo>
                <a:cubicBezTo>
                  <a:pt x="35" y="26"/>
                  <a:pt x="36" y="25"/>
                  <a:pt x="36" y="25"/>
                </a:cubicBezTo>
                <a:lnTo>
                  <a:pt x="36" y="22"/>
                </a:lnTo>
                <a:close/>
                <a:moveTo>
                  <a:pt x="36" y="32"/>
                </a:moveTo>
                <a:cubicBezTo>
                  <a:pt x="36" y="32"/>
                  <a:pt x="35" y="31"/>
                  <a:pt x="34" y="31"/>
                </a:cubicBezTo>
                <a:cubicBezTo>
                  <a:pt x="32" y="31"/>
                  <a:pt x="32" y="31"/>
                  <a:pt x="32" y="31"/>
                </a:cubicBezTo>
                <a:cubicBezTo>
                  <a:pt x="31" y="31"/>
                  <a:pt x="31" y="32"/>
                  <a:pt x="31" y="32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36"/>
                  <a:pt x="31" y="36"/>
                  <a:pt x="32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5" y="36"/>
                  <a:pt x="36" y="36"/>
                  <a:pt x="36" y="35"/>
                </a:cubicBezTo>
                <a:lnTo>
                  <a:pt x="36" y="32"/>
                </a:lnTo>
                <a:close/>
                <a:moveTo>
                  <a:pt x="36" y="43"/>
                </a:moveTo>
                <a:cubicBezTo>
                  <a:pt x="36" y="42"/>
                  <a:pt x="35" y="41"/>
                  <a:pt x="34" y="41"/>
                </a:cubicBezTo>
                <a:cubicBezTo>
                  <a:pt x="32" y="41"/>
                  <a:pt x="32" y="41"/>
                  <a:pt x="32" y="41"/>
                </a:cubicBezTo>
                <a:cubicBezTo>
                  <a:pt x="31" y="41"/>
                  <a:pt x="31" y="42"/>
                  <a:pt x="31" y="43"/>
                </a:cubicBezTo>
                <a:cubicBezTo>
                  <a:pt x="31" y="45"/>
                  <a:pt x="31" y="45"/>
                  <a:pt x="31" y="45"/>
                </a:cubicBezTo>
                <a:cubicBezTo>
                  <a:pt x="31" y="46"/>
                  <a:pt x="31" y="47"/>
                  <a:pt x="32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5" y="47"/>
                  <a:pt x="36" y="46"/>
                  <a:pt x="36" y="45"/>
                </a:cubicBezTo>
                <a:lnTo>
                  <a:pt x="36" y="43"/>
                </a:lnTo>
                <a:close/>
                <a:moveTo>
                  <a:pt x="46" y="12"/>
                </a:moveTo>
                <a:cubicBezTo>
                  <a:pt x="46" y="11"/>
                  <a:pt x="45" y="11"/>
                  <a:pt x="45" y="11"/>
                </a:cubicBezTo>
                <a:cubicBezTo>
                  <a:pt x="42" y="11"/>
                  <a:pt x="42" y="11"/>
                  <a:pt x="42" y="11"/>
                </a:cubicBezTo>
                <a:cubicBezTo>
                  <a:pt x="41" y="11"/>
                  <a:pt x="41" y="11"/>
                  <a:pt x="41" y="12"/>
                </a:cubicBezTo>
                <a:cubicBezTo>
                  <a:pt x="41" y="14"/>
                  <a:pt x="41" y="14"/>
                  <a:pt x="41" y="14"/>
                </a:cubicBezTo>
                <a:cubicBezTo>
                  <a:pt x="41" y="15"/>
                  <a:pt x="41" y="16"/>
                  <a:pt x="42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6" y="15"/>
                  <a:pt x="46" y="14"/>
                </a:cubicBezTo>
                <a:lnTo>
                  <a:pt x="46" y="12"/>
                </a:lnTo>
                <a:close/>
                <a:moveTo>
                  <a:pt x="46" y="22"/>
                </a:moveTo>
                <a:cubicBezTo>
                  <a:pt x="46" y="21"/>
                  <a:pt x="45" y="21"/>
                  <a:pt x="45" y="21"/>
                </a:cubicBezTo>
                <a:cubicBezTo>
                  <a:pt x="42" y="21"/>
                  <a:pt x="42" y="21"/>
                  <a:pt x="42" y="21"/>
                </a:cubicBezTo>
                <a:cubicBezTo>
                  <a:pt x="41" y="21"/>
                  <a:pt x="41" y="21"/>
                  <a:pt x="41" y="22"/>
                </a:cubicBezTo>
                <a:cubicBezTo>
                  <a:pt x="41" y="25"/>
                  <a:pt x="41" y="25"/>
                  <a:pt x="41" y="25"/>
                </a:cubicBezTo>
                <a:cubicBezTo>
                  <a:pt x="41" y="25"/>
                  <a:pt x="41" y="26"/>
                  <a:pt x="42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6" y="25"/>
                  <a:pt x="46" y="25"/>
                </a:cubicBezTo>
                <a:lnTo>
                  <a:pt x="46" y="22"/>
                </a:lnTo>
                <a:close/>
                <a:moveTo>
                  <a:pt x="46" y="32"/>
                </a:moveTo>
                <a:cubicBezTo>
                  <a:pt x="46" y="32"/>
                  <a:pt x="45" y="31"/>
                  <a:pt x="45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1" y="31"/>
                  <a:pt x="41" y="32"/>
                  <a:pt x="41" y="32"/>
                </a:cubicBezTo>
                <a:cubicBezTo>
                  <a:pt x="41" y="35"/>
                  <a:pt x="41" y="35"/>
                  <a:pt x="41" y="35"/>
                </a:cubicBezTo>
                <a:cubicBezTo>
                  <a:pt x="41" y="36"/>
                  <a:pt x="41" y="36"/>
                  <a:pt x="42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6"/>
                  <a:pt x="46" y="35"/>
                </a:cubicBezTo>
                <a:lnTo>
                  <a:pt x="46" y="32"/>
                </a:lnTo>
                <a:close/>
                <a:moveTo>
                  <a:pt x="46" y="43"/>
                </a:moveTo>
                <a:cubicBezTo>
                  <a:pt x="46" y="42"/>
                  <a:pt x="45" y="41"/>
                  <a:pt x="45" y="41"/>
                </a:cubicBezTo>
                <a:cubicBezTo>
                  <a:pt x="42" y="41"/>
                  <a:pt x="42" y="41"/>
                  <a:pt x="42" y="41"/>
                </a:cubicBezTo>
                <a:cubicBezTo>
                  <a:pt x="41" y="41"/>
                  <a:pt x="41" y="42"/>
                  <a:pt x="41" y="43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6"/>
                  <a:pt x="41" y="47"/>
                  <a:pt x="42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6" y="46"/>
                  <a:pt x="46" y="45"/>
                </a:cubicBezTo>
                <a:lnTo>
                  <a:pt x="46" y="43"/>
                </a:lnTo>
                <a:close/>
                <a:moveTo>
                  <a:pt x="46" y="53"/>
                </a:moveTo>
                <a:cubicBezTo>
                  <a:pt x="46" y="52"/>
                  <a:pt x="45" y="52"/>
                  <a:pt x="45" y="52"/>
                </a:cubicBezTo>
                <a:cubicBezTo>
                  <a:pt x="42" y="52"/>
                  <a:pt x="42" y="52"/>
                  <a:pt x="42" y="52"/>
                </a:cubicBezTo>
                <a:cubicBezTo>
                  <a:pt x="41" y="52"/>
                  <a:pt x="41" y="52"/>
                  <a:pt x="41" y="53"/>
                </a:cubicBezTo>
                <a:cubicBezTo>
                  <a:pt x="41" y="56"/>
                  <a:pt x="41" y="56"/>
                  <a:pt x="41" y="56"/>
                </a:cubicBezTo>
                <a:cubicBezTo>
                  <a:pt x="41" y="56"/>
                  <a:pt x="41" y="57"/>
                  <a:pt x="42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6" y="56"/>
                  <a:pt x="46" y="56"/>
                </a:cubicBezTo>
                <a:lnTo>
                  <a:pt x="46" y="5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04" tIns="60952" rIns="121904" bIns="60952" numCol="1" anchor="t" anchorCtr="0" compatLnSpc="1"/>
          <a:lstStyle/>
          <a:p>
            <a:endParaRPr lang="en-US" sz="3600" dirty="0">
              <a:solidFill>
                <a:schemeClr val="bg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26" name="Freeform 57"/>
          <p:cNvSpPr>
            <a:spLocks noEditPoints="1"/>
          </p:cNvSpPr>
          <p:nvPr/>
        </p:nvSpPr>
        <p:spPr bwMode="auto">
          <a:xfrm>
            <a:off x="7109527" y="4740318"/>
            <a:ext cx="681659" cy="604151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04" tIns="60952" rIns="121904" bIns="60952" numCol="1" anchor="t" anchorCtr="0" compatLnSpc="1"/>
          <a:lstStyle/>
          <a:p>
            <a:endParaRPr lang="en-US" sz="3600" dirty="0">
              <a:solidFill>
                <a:schemeClr val="bg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pic>
        <p:nvPicPr>
          <p:cNvPr id="2" name="图片 1" descr="法学院龙印章"/>
          <p:cNvPicPr>
            <a:picLocks noChangeAspect="1"/>
          </p:cNvPicPr>
          <p:nvPr/>
        </p:nvPicPr>
        <p:blipFill>
          <a:blip r:embed="rId1"/>
          <a:srcRect l="18183" t="3630" r="14332" b="12001"/>
          <a:stretch>
            <a:fillRect/>
          </a:stretch>
        </p:blipFill>
        <p:spPr>
          <a:xfrm>
            <a:off x="11234420" y="227965"/>
            <a:ext cx="572770" cy="9715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000"/>
    </mc:Choice>
    <mc:Fallback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bldLvl="0" animBg="1"/>
      <p:bldP spid="7" grpId="0" bldLvl="0" animBg="1"/>
      <p:bldP spid="8" grpId="0" animBg="1"/>
      <p:bldP spid="21" grpId="0" animBg="1"/>
      <p:bldP spid="22" grpId="0" animBg="1"/>
      <p:bldP spid="23" grpId="0" animBg="1"/>
      <p:bldP spid="24" grpId="0" animBg="1"/>
      <p:bldP spid="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173671" y="321105"/>
            <a:ext cx="548223" cy="394147"/>
          </a:xfrm>
          <a:prstGeom prst="rect">
            <a:avLst/>
          </a:prstGeom>
          <a:solidFill>
            <a:srgbClr val="2A3E9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898542" y="321106"/>
            <a:ext cx="2335311" cy="430631"/>
          </a:xfrm>
          <a:prstGeom prst="rect">
            <a:avLst/>
          </a:prstGeom>
          <a:solidFill>
            <a:srgbClr val="2A3E92"/>
          </a:solidFill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25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岗位认知</a:t>
            </a:r>
            <a:endParaRPr lang="zh-CN" altLang="en-US" sz="2500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" name="网chenying0907出品 104"/>
          <p:cNvSpPr>
            <a:spLocks noEditPoints="1"/>
          </p:cNvSpPr>
          <p:nvPr/>
        </p:nvSpPr>
        <p:spPr bwMode="auto">
          <a:xfrm>
            <a:off x="1877917" y="2084852"/>
            <a:ext cx="2690833" cy="791633"/>
          </a:xfrm>
          <a:custGeom>
            <a:avLst/>
            <a:gdLst>
              <a:gd name="T0" fmla="*/ 273 w 302"/>
              <a:gd name="T1" fmla="*/ 7 h 89"/>
              <a:gd name="T2" fmla="*/ 281 w 302"/>
              <a:gd name="T3" fmla="*/ 15 h 89"/>
              <a:gd name="T4" fmla="*/ 281 w 302"/>
              <a:gd name="T5" fmla="*/ 22 h 89"/>
              <a:gd name="T6" fmla="*/ 288 w 302"/>
              <a:gd name="T7" fmla="*/ 31 h 89"/>
              <a:gd name="T8" fmla="*/ 296 w 302"/>
              <a:gd name="T9" fmla="*/ 39 h 89"/>
              <a:gd name="T10" fmla="*/ 296 w 302"/>
              <a:gd name="T11" fmla="*/ 51 h 89"/>
              <a:gd name="T12" fmla="*/ 288 w 302"/>
              <a:gd name="T13" fmla="*/ 60 h 89"/>
              <a:gd name="T14" fmla="*/ 281 w 302"/>
              <a:gd name="T15" fmla="*/ 68 h 89"/>
              <a:gd name="T16" fmla="*/ 281 w 302"/>
              <a:gd name="T17" fmla="*/ 74 h 89"/>
              <a:gd name="T18" fmla="*/ 273 w 302"/>
              <a:gd name="T19" fmla="*/ 82 h 89"/>
              <a:gd name="T20" fmla="*/ 15 w 302"/>
              <a:gd name="T21" fmla="*/ 82 h 89"/>
              <a:gd name="T22" fmla="*/ 7 w 302"/>
              <a:gd name="T23" fmla="*/ 74 h 89"/>
              <a:gd name="T24" fmla="*/ 7 w 302"/>
              <a:gd name="T25" fmla="*/ 15 h 89"/>
              <a:gd name="T26" fmla="*/ 15 w 302"/>
              <a:gd name="T27" fmla="*/ 7 h 89"/>
              <a:gd name="T28" fmla="*/ 273 w 302"/>
              <a:gd name="T29" fmla="*/ 7 h 89"/>
              <a:gd name="T30" fmla="*/ 273 w 302"/>
              <a:gd name="T31" fmla="*/ 0 h 89"/>
              <a:gd name="T32" fmla="*/ 15 w 302"/>
              <a:gd name="T33" fmla="*/ 0 h 89"/>
              <a:gd name="T34" fmla="*/ 0 w 302"/>
              <a:gd name="T35" fmla="*/ 15 h 89"/>
              <a:gd name="T36" fmla="*/ 0 w 302"/>
              <a:gd name="T37" fmla="*/ 74 h 89"/>
              <a:gd name="T38" fmla="*/ 15 w 302"/>
              <a:gd name="T39" fmla="*/ 89 h 89"/>
              <a:gd name="T40" fmla="*/ 273 w 302"/>
              <a:gd name="T41" fmla="*/ 89 h 89"/>
              <a:gd name="T42" fmla="*/ 287 w 302"/>
              <a:gd name="T43" fmla="*/ 74 h 89"/>
              <a:gd name="T44" fmla="*/ 287 w 302"/>
              <a:gd name="T45" fmla="*/ 68 h 89"/>
              <a:gd name="T46" fmla="*/ 288 w 302"/>
              <a:gd name="T47" fmla="*/ 66 h 89"/>
              <a:gd name="T48" fmla="*/ 302 w 302"/>
              <a:gd name="T49" fmla="*/ 51 h 89"/>
              <a:gd name="T50" fmla="*/ 302 w 302"/>
              <a:gd name="T51" fmla="*/ 39 h 89"/>
              <a:gd name="T52" fmla="*/ 288 w 302"/>
              <a:gd name="T53" fmla="*/ 25 h 89"/>
              <a:gd name="T54" fmla="*/ 287 w 302"/>
              <a:gd name="T55" fmla="*/ 22 h 89"/>
              <a:gd name="T56" fmla="*/ 287 w 302"/>
              <a:gd name="T57" fmla="*/ 15 h 89"/>
              <a:gd name="T58" fmla="*/ 273 w 302"/>
              <a:gd name="T5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2" h="89">
                <a:moveTo>
                  <a:pt x="273" y="7"/>
                </a:moveTo>
                <a:cubicBezTo>
                  <a:pt x="277" y="7"/>
                  <a:pt x="281" y="10"/>
                  <a:pt x="281" y="15"/>
                </a:cubicBezTo>
                <a:cubicBezTo>
                  <a:pt x="281" y="22"/>
                  <a:pt x="281" y="22"/>
                  <a:pt x="281" y="22"/>
                </a:cubicBezTo>
                <a:cubicBezTo>
                  <a:pt x="281" y="27"/>
                  <a:pt x="284" y="31"/>
                  <a:pt x="288" y="31"/>
                </a:cubicBezTo>
                <a:cubicBezTo>
                  <a:pt x="292" y="31"/>
                  <a:pt x="296" y="34"/>
                  <a:pt x="296" y="39"/>
                </a:cubicBezTo>
                <a:cubicBezTo>
                  <a:pt x="296" y="51"/>
                  <a:pt x="296" y="51"/>
                  <a:pt x="296" y="51"/>
                </a:cubicBezTo>
                <a:cubicBezTo>
                  <a:pt x="296" y="56"/>
                  <a:pt x="292" y="60"/>
                  <a:pt x="288" y="60"/>
                </a:cubicBezTo>
                <a:cubicBezTo>
                  <a:pt x="284" y="60"/>
                  <a:pt x="281" y="63"/>
                  <a:pt x="281" y="68"/>
                </a:cubicBezTo>
                <a:cubicBezTo>
                  <a:pt x="281" y="74"/>
                  <a:pt x="281" y="74"/>
                  <a:pt x="281" y="74"/>
                </a:cubicBezTo>
                <a:cubicBezTo>
                  <a:pt x="281" y="79"/>
                  <a:pt x="277" y="82"/>
                  <a:pt x="273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0" y="82"/>
                  <a:pt x="7" y="79"/>
                  <a:pt x="7" y="74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0"/>
                  <a:pt x="10" y="7"/>
                  <a:pt x="15" y="7"/>
                </a:cubicBezTo>
                <a:cubicBezTo>
                  <a:pt x="273" y="7"/>
                  <a:pt x="273" y="7"/>
                  <a:pt x="273" y="7"/>
                </a:cubicBezTo>
                <a:moveTo>
                  <a:pt x="27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82"/>
                  <a:pt x="7" y="89"/>
                  <a:pt x="15" y="89"/>
                </a:cubicBezTo>
                <a:cubicBezTo>
                  <a:pt x="273" y="89"/>
                  <a:pt x="273" y="89"/>
                  <a:pt x="273" y="89"/>
                </a:cubicBezTo>
                <a:cubicBezTo>
                  <a:pt x="281" y="89"/>
                  <a:pt x="287" y="82"/>
                  <a:pt x="287" y="74"/>
                </a:cubicBezTo>
                <a:cubicBezTo>
                  <a:pt x="287" y="68"/>
                  <a:pt x="287" y="68"/>
                  <a:pt x="287" y="68"/>
                </a:cubicBezTo>
                <a:cubicBezTo>
                  <a:pt x="287" y="67"/>
                  <a:pt x="288" y="66"/>
                  <a:pt x="288" y="66"/>
                </a:cubicBezTo>
                <a:cubicBezTo>
                  <a:pt x="296" y="66"/>
                  <a:pt x="302" y="59"/>
                  <a:pt x="302" y="51"/>
                </a:cubicBezTo>
                <a:cubicBezTo>
                  <a:pt x="302" y="39"/>
                  <a:pt x="302" y="39"/>
                  <a:pt x="302" y="39"/>
                </a:cubicBezTo>
                <a:cubicBezTo>
                  <a:pt x="302" y="31"/>
                  <a:pt x="296" y="25"/>
                  <a:pt x="288" y="25"/>
                </a:cubicBezTo>
                <a:cubicBezTo>
                  <a:pt x="288" y="25"/>
                  <a:pt x="287" y="24"/>
                  <a:pt x="287" y="22"/>
                </a:cubicBezTo>
                <a:cubicBezTo>
                  <a:pt x="287" y="15"/>
                  <a:pt x="287" y="15"/>
                  <a:pt x="287" y="15"/>
                </a:cubicBezTo>
                <a:cubicBezTo>
                  <a:pt x="287" y="7"/>
                  <a:pt x="281" y="0"/>
                  <a:pt x="273" y="0"/>
                </a:cubicBezTo>
                <a:close/>
              </a:path>
            </a:pathLst>
          </a:custGeom>
          <a:solidFill>
            <a:srgbClr val="5151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 dirty="0">
              <a:solidFill>
                <a:prstClr val="black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5" name="网chenying0907出品 105"/>
          <p:cNvSpPr>
            <a:spLocks noChangeArrowheads="1"/>
          </p:cNvSpPr>
          <p:nvPr/>
        </p:nvSpPr>
        <p:spPr bwMode="auto">
          <a:xfrm>
            <a:off x="2028200" y="2237252"/>
            <a:ext cx="527051" cy="4974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 dirty="0">
              <a:solidFill>
                <a:prstClr val="black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" name="网chenying0907出品 106"/>
          <p:cNvSpPr>
            <a:spLocks noChangeArrowheads="1"/>
          </p:cNvSpPr>
          <p:nvPr/>
        </p:nvSpPr>
        <p:spPr bwMode="auto">
          <a:xfrm>
            <a:off x="2589116" y="2237252"/>
            <a:ext cx="535517" cy="4974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 dirty="0">
              <a:solidFill>
                <a:prstClr val="black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7" name="网chenying0907出品 107"/>
          <p:cNvSpPr>
            <a:spLocks noChangeArrowheads="1"/>
          </p:cNvSpPr>
          <p:nvPr/>
        </p:nvSpPr>
        <p:spPr bwMode="auto">
          <a:xfrm>
            <a:off x="3160616" y="2237252"/>
            <a:ext cx="524933" cy="4974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 dirty="0">
              <a:solidFill>
                <a:prstClr val="black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8" name="网chenying0907出品 108"/>
          <p:cNvSpPr>
            <a:spLocks noChangeArrowheads="1"/>
          </p:cNvSpPr>
          <p:nvPr/>
        </p:nvSpPr>
        <p:spPr bwMode="auto">
          <a:xfrm>
            <a:off x="3721533" y="2237252"/>
            <a:ext cx="533400" cy="4974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 dirty="0">
              <a:solidFill>
                <a:prstClr val="black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9" name="网chenying0907出品 109"/>
          <p:cNvSpPr>
            <a:spLocks noEditPoints="1"/>
          </p:cNvSpPr>
          <p:nvPr/>
        </p:nvSpPr>
        <p:spPr bwMode="auto">
          <a:xfrm>
            <a:off x="1877917" y="2948715"/>
            <a:ext cx="2690833" cy="783167"/>
          </a:xfrm>
          <a:custGeom>
            <a:avLst/>
            <a:gdLst>
              <a:gd name="T0" fmla="*/ 273 w 302"/>
              <a:gd name="T1" fmla="*/ 6 h 88"/>
              <a:gd name="T2" fmla="*/ 281 w 302"/>
              <a:gd name="T3" fmla="*/ 14 h 88"/>
              <a:gd name="T4" fmla="*/ 281 w 302"/>
              <a:gd name="T5" fmla="*/ 22 h 88"/>
              <a:gd name="T6" fmla="*/ 288 w 302"/>
              <a:gd name="T7" fmla="*/ 30 h 88"/>
              <a:gd name="T8" fmla="*/ 296 w 302"/>
              <a:gd name="T9" fmla="*/ 38 h 88"/>
              <a:gd name="T10" fmla="*/ 296 w 302"/>
              <a:gd name="T11" fmla="*/ 51 h 88"/>
              <a:gd name="T12" fmla="*/ 288 w 302"/>
              <a:gd name="T13" fmla="*/ 59 h 88"/>
              <a:gd name="T14" fmla="*/ 281 w 302"/>
              <a:gd name="T15" fmla="*/ 67 h 88"/>
              <a:gd name="T16" fmla="*/ 281 w 302"/>
              <a:gd name="T17" fmla="*/ 73 h 88"/>
              <a:gd name="T18" fmla="*/ 273 w 302"/>
              <a:gd name="T19" fmla="*/ 82 h 88"/>
              <a:gd name="T20" fmla="*/ 15 w 302"/>
              <a:gd name="T21" fmla="*/ 82 h 88"/>
              <a:gd name="T22" fmla="*/ 7 w 302"/>
              <a:gd name="T23" fmla="*/ 73 h 88"/>
              <a:gd name="T24" fmla="*/ 7 w 302"/>
              <a:gd name="T25" fmla="*/ 14 h 88"/>
              <a:gd name="T26" fmla="*/ 15 w 302"/>
              <a:gd name="T27" fmla="*/ 6 h 88"/>
              <a:gd name="T28" fmla="*/ 273 w 302"/>
              <a:gd name="T29" fmla="*/ 6 h 88"/>
              <a:gd name="T30" fmla="*/ 273 w 302"/>
              <a:gd name="T31" fmla="*/ 0 h 88"/>
              <a:gd name="T32" fmla="*/ 15 w 302"/>
              <a:gd name="T33" fmla="*/ 0 h 88"/>
              <a:gd name="T34" fmla="*/ 0 w 302"/>
              <a:gd name="T35" fmla="*/ 14 h 88"/>
              <a:gd name="T36" fmla="*/ 0 w 302"/>
              <a:gd name="T37" fmla="*/ 73 h 88"/>
              <a:gd name="T38" fmla="*/ 15 w 302"/>
              <a:gd name="T39" fmla="*/ 88 h 88"/>
              <a:gd name="T40" fmla="*/ 273 w 302"/>
              <a:gd name="T41" fmla="*/ 88 h 88"/>
              <a:gd name="T42" fmla="*/ 287 w 302"/>
              <a:gd name="T43" fmla="*/ 73 h 88"/>
              <a:gd name="T44" fmla="*/ 287 w 302"/>
              <a:gd name="T45" fmla="*/ 67 h 88"/>
              <a:gd name="T46" fmla="*/ 288 w 302"/>
              <a:gd name="T47" fmla="*/ 65 h 88"/>
              <a:gd name="T48" fmla="*/ 302 w 302"/>
              <a:gd name="T49" fmla="*/ 51 h 88"/>
              <a:gd name="T50" fmla="*/ 302 w 302"/>
              <a:gd name="T51" fmla="*/ 38 h 88"/>
              <a:gd name="T52" fmla="*/ 288 w 302"/>
              <a:gd name="T53" fmla="*/ 24 h 88"/>
              <a:gd name="T54" fmla="*/ 287 w 302"/>
              <a:gd name="T55" fmla="*/ 22 h 88"/>
              <a:gd name="T56" fmla="*/ 287 w 302"/>
              <a:gd name="T57" fmla="*/ 14 h 88"/>
              <a:gd name="T58" fmla="*/ 273 w 302"/>
              <a:gd name="T5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2" h="88">
                <a:moveTo>
                  <a:pt x="273" y="6"/>
                </a:moveTo>
                <a:cubicBezTo>
                  <a:pt x="277" y="6"/>
                  <a:pt x="281" y="10"/>
                  <a:pt x="281" y="14"/>
                </a:cubicBezTo>
                <a:cubicBezTo>
                  <a:pt x="281" y="22"/>
                  <a:pt x="281" y="22"/>
                  <a:pt x="281" y="22"/>
                </a:cubicBezTo>
                <a:cubicBezTo>
                  <a:pt x="281" y="26"/>
                  <a:pt x="284" y="30"/>
                  <a:pt x="288" y="30"/>
                </a:cubicBezTo>
                <a:cubicBezTo>
                  <a:pt x="292" y="30"/>
                  <a:pt x="296" y="34"/>
                  <a:pt x="296" y="38"/>
                </a:cubicBezTo>
                <a:cubicBezTo>
                  <a:pt x="296" y="51"/>
                  <a:pt x="296" y="51"/>
                  <a:pt x="296" y="51"/>
                </a:cubicBezTo>
                <a:cubicBezTo>
                  <a:pt x="296" y="55"/>
                  <a:pt x="292" y="59"/>
                  <a:pt x="288" y="59"/>
                </a:cubicBezTo>
                <a:cubicBezTo>
                  <a:pt x="284" y="59"/>
                  <a:pt x="281" y="63"/>
                  <a:pt x="281" y="67"/>
                </a:cubicBezTo>
                <a:cubicBezTo>
                  <a:pt x="281" y="73"/>
                  <a:pt x="281" y="73"/>
                  <a:pt x="281" y="73"/>
                </a:cubicBezTo>
                <a:cubicBezTo>
                  <a:pt x="281" y="78"/>
                  <a:pt x="277" y="82"/>
                  <a:pt x="273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0" y="82"/>
                  <a:pt x="7" y="78"/>
                  <a:pt x="7" y="73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0"/>
                  <a:pt x="10" y="6"/>
                  <a:pt x="15" y="6"/>
                </a:cubicBezTo>
                <a:cubicBezTo>
                  <a:pt x="273" y="6"/>
                  <a:pt x="273" y="6"/>
                  <a:pt x="273" y="6"/>
                </a:cubicBezTo>
                <a:moveTo>
                  <a:pt x="27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8"/>
                  <a:pt x="15" y="88"/>
                </a:cubicBezTo>
                <a:cubicBezTo>
                  <a:pt x="273" y="88"/>
                  <a:pt x="273" y="88"/>
                  <a:pt x="273" y="88"/>
                </a:cubicBezTo>
                <a:cubicBezTo>
                  <a:pt x="281" y="88"/>
                  <a:pt x="287" y="81"/>
                  <a:pt x="287" y="73"/>
                </a:cubicBezTo>
                <a:cubicBezTo>
                  <a:pt x="287" y="67"/>
                  <a:pt x="287" y="67"/>
                  <a:pt x="287" y="67"/>
                </a:cubicBezTo>
                <a:cubicBezTo>
                  <a:pt x="287" y="66"/>
                  <a:pt x="288" y="65"/>
                  <a:pt x="288" y="65"/>
                </a:cubicBezTo>
                <a:cubicBezTo>
                  <a:pt x="296" y="65"/>
                  <a:pt x="302" y="59"/>
                  <a:pt x="302" y="51"/>
                </a:cubicBezTo>
                <a:cubicBezTo>
                  <a:pt x="302" y="38"/>
                  <a:pt x="302" y="38"/>
                  <a:pt x="302" y="38"/>
                </a:cubicBezTo>
                <a:cubicBezTo>
                  <a:pt x="302" y="30"/>
                  <a:pt x="296" y="24"/>
                  <a:pt x="288" y="24"/>
                </a:cubicBezTo>
                <a:cubicBezTo>
                  <a:pt x="288" y="24"/>
                  <a:pt x="287" y="23"/>
                  <a:pt x="287" y="22"/>
                </a:cubicBezTo>
                <a:cubicBezTo>
                  <a:pt x="287" y="14"/>
                  <a:pt x="287" y="14"/>
                  <a:pt x="287" y="14"/>
                </a:cubicBezTo>
                <a:cubicBezTo>
                  <a:pt x="287" y="6"/>
                  <a:pt x="281" y="0"/>
                  <a:pt x="273" y="0"/>
                </a:cubicBezTo>
                <a:close/>
              </a:path>
            </a:pathLst>
          </a:custGeom>
          <a:solidFill>
            <a:srgbClr val="5151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 dirty="0">
              <a:solidFill>
                <a:prstClr val="black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" name="网chenying0907出品 110"/>
          <p:cNvSpPr>
            <a:spLocks noChangeArrowheads="1"/>
          </p:cNvSpPr>
          <p:nvPr/>
        </p:nvSpPr>
        <p:spPr bwMode="auto">
          <a:xfrm>
            <a:off x="2028200" y="3090531"/>
            <a:ext cx="527051" cy="49953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 dirty="0">
              <a:solidFill>
                <a:prstClr val="black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1" name="网chenying0907出品 111"/>
          <p:cNvSpPr>
            <a:spLocks noChangeArrowheads="1"/>
          </p:cNvSpPr>
          <p:nvPr/>
        </p:nvSpPr>
        <p:spPr bwMode="auto">
          <a:xfrm>
            <a:off x="2589116" y="3090531"/>
            <a:ext cx="535517" cy="49953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 dirty="0">
              <a:solidFill>
                <a:prstClr val="black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2" name="网chenying0907出品 112"/>
          <p:cNvSpPr>
            <a:spLocks noChangeArrowheads="1"/>
          </p:cNvSpPr>
          <p:nvPr/>
        </p:nvSpPr>
        <p:spPr bwMode="auto">
          <a:xfrm>
            <a:off x="3160616" y="3090531"/>
            <a:ext cx="524933" cy="49953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 dirty="0">
              <a:solidFill>
                <a:prstClr val="black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3" name="网chenying0907出品 113"/>
          <p:cNvSpPr>
            <a:spLocks noChangeArrowheads="1"/>
          </p:cNvSpPr>
          <p:nvPr/>
        </p:nvSpPr>
        <p:spPr bwMode="auto">
          <a:xfrm>
            <a:off x="3721533" y="3090531"/>
            <a:ext cx="533400" cy="4995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 dirty="0">
              <a:solidFill>
                <a:prstClr val="black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4" name="网chenying0907出品 114"/>
          <p:cNvSpPr>
            <a:spLocks noEditPoints="1"/>
          </p:cNvSpPr>
          <p:nvPr/>
        </p:nvSpPr>
        <p:spPr bwMode="auto">
          <a:xfrm>
            <a:off x="1877917" y="3797730"/>
            <a:ext cx="2690833" cy="783167"/>
          </a:xfrm>
          <a:custGeom>
            <a:avLst/>
            <a:gdLst>
              <a:gd name="T0" fmla="*/ 273 w 302"/>
              <a:gd name="T1" fmla="*/ 6 h 88"/>
              <a:gd name="T2" fmla="*/ 281 w 302"/>
              <a:gd name="T3" fmla="*/ 14 h 88"/>
              <a:gd name="T4" fmla="*/ 281 w 302"/>
              <a:gd name="T5" fmla="*/ 22 h 88"/>
              <a:gd name="T6" fmla="*/ 288 w 302"/>
              <a:gd name="T7" fmla="*/ 30 h 88"/>
              <a:gd name="T8" fmla="*/ 296 w 302"/>
              <a:gd name="T9" fmla="*/ 38 h 88"/>
              <a:gd name="T10" fmla="*/ 296 w 302"/>
              <a:gd name="T11" fmla="*/ 50 h 88"/>
              <a:gd name="T12" fmla="*/ 288 w 302"/>
              <a:gd name="T13" fmla="*/ 59 h 88"/>
              <a:gd name="T14" fmla="*/ 281 w 302"/>
              <a:gd name="T15" fmla="*/ 67 h 88"/>
              <a:gd name="T16" fmla="*/ 281 w 302"/>
              <a:gd name="T17" fmla="*/ 73 h 88"/>
              <a:gd name="T18" fmla="*/ 273 w 302"/>
              <a:gd name="T19" fmla="*/ 81 h 88"/>
              <a:gd name="T20" fmla="*/ 15 w 302"/>
              <a:gd name="T21" fmla="*/ 81 h 88"/>
              <a:gd name="T22" fmla="*/ 7 w 302"/>
              <a:gd name="T23" fmla="*/ 73 h 88"/>
              <a:gd name="T24" fmla="*/ 7 w 302"/>
              <a:gd name="T25" fmla="*/ 14 h 88"/>
              <a:gd name="T26" fmla="*/ 15 w 302"/>
              <a:gd name="T27" fmla="*/ 6 h 88"/>
              <a:gd name="T28" fmla="*/ 273 w 302"/>
              <a:gd name="T29" fmla="*/ 6 h 88"/>
              <a:gd name="T30" fmla="*/ 273 w 302"/>
              <a:gd name="T31" fmla="*/ 0 h 88"/>
              <a:gd name="T32" fmla="*/ 15 w 302"/>
              <a:gd name="T33" fmla="*/ 0 h 88"/>
              <a:gd name="T34" fmla="*/ 0 w 302"/>
              <a:gd name="T35" fmla="*/ 14 h 88"/>
              <a:gd name="T36" fmla="*/ 0 w 302"/>
              <a:gd name="T37" fmla="*/ 73 h 88"/>
              <a:gd name="T38" fmla="*/ 15 w 302"/>
              <a:gd name="T39" fmla="*/ 88 h 88"/>
              <a:gd name="T40" fmla="*/ 273 w 302"/>
              <a:gd name="T41" fmla="*/ 88 h 88"/>
              <a:gd name="T42" fmla="*/ 287 w 302"/>
              <a:gd name="T43" fmla="*/ 73 h 88"/>
              <a:gd name="T44" fmla="*/ 287 w 302"/>
              <a:gd name="T45" fmla="*/ 67 h 88"/>
              <a:gd name="T46" fmla="*/ 288 w 302"/>
              <a:gd name="T47" fmla="*/ 65 h 88"/>
              <a:gd name="T48" fmla="*/ 302 w 302"/>
              <a:gd name="T49" fmla="*/ 50 h 88"/>
              <a:gd name="T50" fmla="*/ 302 w 302"/>
              <a:gd name="T51" fmla="*/ 38 h 88"/>
              <a:gd name="T52" fmla="*/ 288 w 302"/>
              <a:gd name="T53" fmla="*/ 24 h 88"/>
              <a:gd name="T54" fmla="*/ 287 w 302"/>
              <a:gd name="T55" fmla="*/ 22 h 88"/>
              <a:gd name="T56" fmla="*/ 287 w 302"/>
              <a:gd name="T57" fmla="*/ 14 h 88"/>
              <a:gd name="T58" fmla="*/ 273 w 302"/>
              <a:gd name="T5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2" h="88">
                <a:moveTo>
                  <a:pt x="273" y="6"/>
                </a:moveTo>
                <a:cubicBezTo>
                  <a:pt x="277" y="6"/>
                  <a:pt x="281" y="9"/>
                  <a:pt x="281" y="14"/>
                </a:cubicBezTo>
                <a:cubicBezTo>
                  <a:pt x="281" y="22"/>
                  <a:pt x="281" y="22"/>
                  <a:pt x="281" y="22"/>
                </a:cubicBezTo>
                <a:cubicBezTo>
                  <a:pt x="281" y="26"/>
                  <a:pt x="284" y="30"/>
                  <a:pt x="288" y="30"/>
                </a:cubicBezTo>
                <a:cubicBezTo>
                  <a:pt x="292" y="30"/>
                  <a:pt x="296" y="34"/>
                  <a:pt x="296" y="38"/>
                </a:cubicBezTo>
                <a:cubicBezTo>
                  <a:pt x="296" y="50"/>
                  <a:pt x="296" y="50"/>
                  <a:pt x="296" y="50"/>
                </a:cubicBezTo>
                <a:cubicBezTo>
                  <a:pt x="296" y="55"/>
                  <a:pt x="292" y="59"/>
                  <a:pt x="288" y="59"/>
                </a:cubicBezTo>
                <a:cubicBezTo>
                  <a:pt x="284" y="59"/>
                  <a:pt x="281" y="62"/>
                  <a:pt x="281" y="67"/>
                </a:cubicBezTo>
                <a:cubicBezTo>
                  <a:pt x="281" y="73"/>
                  <a:pt x="281" y="73"/>
                  <a:pt x="281" y="73"/>
                </a:cubicBezTo>
                <a:cubicBezTo>
                  <a:pt x="281" y="78"/>
                  <a:pt x="277" y="81"/>
                  <a:pt x="273" y="81"/>
                </a:cubicBezTo>
                <a:cubicBezTo>
                  <a:pt x="15" y="81"/>
                  <a:pt x="15" y="81"/>
                  <a:pt x="15" y="81"/>
                </a:cubicBezTo>
                <a:cubicBezTo>
                  <a:pt x="10" y="81"/>
                  <a:pt x="7" y="78"/>
                  <a:pt x="7" y="73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9"/>
                  <a:pt x="10" y="6"/>
                  <a:pt x="15" y="6"/>
                </a:cubicBezTo>
                <a:cubicBezTo>
                  <a:pt x="273" y="6"/>
                  <a:pt x="273" y="6"/>
                  <a:pt x="273" y="6"/>
                </a:cubicBezTo>
                <a:moveTo>
                  <a:pt x="27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8"/>
                  <a:pt x="15" y="88"/>
                </a:cubicBezTo>
                <a:cubicBezTo>
                  <a:pt x="273" y="88"/>
                  <a:pt x="273" y="88"/>
                  <a:pt x="273" y="88"/>
                </a:cubicBezTo>
                <a:cubicBezTo>
                  <a:pt x="281" y="88"/>
                  <a:pt x="287" y="81"/>
                  <a:pt x="287" y="73"/>
                </a:cubicBezTo>
                <a:cubicBezTo>
                  <a:pt x="287" y="67"/>
                  <a:pt x="287" y="67"/>
                  <a:pt x="287" y="67"/>
                </a:cubicBezTo>
                <a:cubicBezTo>
                  <a:pt x="287" y="66"/>
                  <a:pt x="288" y="65"/>
                  <a:pt x="288" y="65"/>
                </a:cubicBezTo>
                <a:cubicBezTo>
                  <a:pt x="296" y="65"/>
                  <a:pt x="302" y="58"/>
                  <a:pt x="302" y="50"/>
                </a:cubicBezTo>
                <a:cubicBezTo>
                  <a:pt x="302" y="38"/>
                  <a:pt x="302" y="38"/>
                  <a:pt x="302" y="38"/>
                </a:cubicBezTo>
                <a:cubicBezTo>
                  <a:pt x="302" y="30"/>
                  <a:pt x="296" y="24"/>
                  <a:pt x="288" y="24"/>
                </a:cubicBezTo>
                <a:cubicBezTo>
                  <a:pt x="288" y="24"/>
                  <a:pt x="287" y="23"/>
                  <a:pt x="287" y="22"/>
                </a:cubicBezTo>
                <a:cubicBezTo>
                  <a:pt x="287" y="14"/>
                  <a:pt x="287" y="14"/>
                  <a:pt x="287" y="14"/>
                </a:cubicBezTo>
                <a:cubicBezTo>
                  <a:pt x="287" y="6"/>
                  <a:pt x="281" y="0"/>
                  <a:pt x="273" y="0"/>
                </a:cubicBezTo>
                <a:close/>
              </a:path>
            </a:pathLst>
          </a:custGeom>
          <a:solidFill>
            <a:srgbClr val="5151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 dirty="0">
              <a:solidFill>
                <a:prstClr val="black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5" name="网chenying0907出品 115"/>
          <p:cNvSpPr>
            <a:spLocks noChangeArrowheads="1"/>
          </p:cNvSpPr>
          <p:nvPr/>
        </p:nvSpPr>
        <p:spPr bwMode="auto">
          <a:xfrm>
            <a:off x="2028200" y="3941664"/>
            <a:ext cx="527051" cy="497417"/>
          </a:xfrm>
          <a:prstGeom prst="rect">
            <a:avLst/>
          </a:pr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 dirty="0">
              <a:solidFill>
                <a:prstClr val="black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6" name="网chenying0907出品 116"/>
          <p:cNvSpPr>
            <a:spLocks noChangeArrowheads="1"/>
          </p:cNvSpPr>
          <p:nvPr/>
        </p:nvSpPr>
        <p:spPr bwMode="auto">
          <a:xfrm>
            <a:off x="2589116" y="3941664"/>
            <a:ext cx="535517" cy="497417"/>
          </a:xfrm>
          <a:prstGeom prst="rect">
            <a:avLst/>
          </a:pr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 dirty="0">
              <a:solidFill>
                <a:prstClr val="black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7" name="网chenying0907出品 117"/>
          <p:cNvSpPr>
            <a:spLocks noChangeArrowheads="1"/>
          </p:cNvSpPr>
          <p:nvPr/>
        </p:nvSpPr>
        <p:spPr bwMode="auto">
          <a:xfrm>
            <a:off x="3160616" y="3941664"/>
            <a:ext cx="524933" cy="4974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 dirty="0">
              <a:solidFill>
                <a:prstClr val="black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8" name="网chenying0907出品 118"/>
          <p:cNvSpPr>
            <a:spLocks noChangeArrowheads="1"/>
          </p:cNvSpPr>
          <p:nvPr/>
        </p:nvSpPr>
        <p:spPr bwMode="auto">
          <a:xfrm>
            <a:off x="3721533" y="3941664"/>
            <a:ext cx="533400" cy="4974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 dirty="0">
              <a:solidFill>
                <a:prstClr val="black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9" name="网chenying0907出品 119"/>
          <p:cNvSpPr>
            <a:spLocks noEditPoints="1"/>
          </p:cNvSpPr>
          <p:nvPr/>
        </p:nvSpPr>
        <p:spPr bwMode="auto">
          <a:xfrm>
            <a:off x="1877917" y="4661826"/>
            <a:ext cx="2690833" cy="783167"/>
          </a:xfrm>
          <a:custGeom>
            <a:avLst/>
            <a:gdLst>
              <a:gd name="T0" fmla="*/ 273 w 302"/>
              <a:gd name="T1" fmla="*/ 6 h 88"/>
              <a:gd name="T2" fmla="*/ 281 w 302"/>
              <a:gd name="T3" fmla="*/ 14 h 88"/>
              <a:gd name="T4" fmla="*/ 281 w 302"/>
              <a:gd name="T5" fmla="*/ 22 h 88"/>
              <a:gd name="T6" fmla="*/ 288 w 302"/>
              <a:gd name="T7" fmla="*/ 30 h 88"/>
              <a:gd name="T8" fmla="*/ 296 w 302"/>
              <a:gd name="T9" fmla="*/ 38 h 88"/>
              <a:gd name="T10" fmla="*/ 296 w 302"/>
              <a:gd name="T11" fmla="*/ 51 h 88"/>
              <a:gd name="T12" fmla="*/ 288 w 302"/>
              <a:gd name="T13" fmla="*/ 59 h 88"/>
              <a:gd name="T14" fmla="*/ 281 w 302"/>
              <a:gd name="T15" fmla="*/ 67 h 88"/>
              <a:gd name="T16" fmla="*/ 281 w 302"/>
              <a:gd name="T17" fmla="*/ 73 h 88"/>
              <a:gd name="T18" fmla="*/ 273 w 302"/>
              <a:gd name="T19" fmla="*/ 82 h 88"/>
              <a:gd name="T20" fmla="*/ 15 w 302"/>
              <a:gd name="T21" fmla="*/ 82 h 88"/>
              <a:gd name="T22" fmla="*/ 7 w 302"/>
              <a:gd name="T23" fmla="*/ 73 h 88"/>
              <a:gd name="T24" fmla="*/ 7 w 302"/>
              <a:gd name="T25" fmla="*/ 14 h 88"/>
              <a:gd name="T26" fmla="*/ 15 w 302"/>
              <a:gd name="T27" fmla="*/ 6 h 88"/>
              <a:gd name="T28" fmla="*/ 273 w 302"/>
              <a:gd name="T29" fmla="*/ 6 h 88"/>
              <a:gd name="T30" fmla="*/ 273 w 302"/>
              <a:gd name="T31" fmla="*/ 0 h 88"/>
              <a:gd name="T32" fmla="*/ 15 w 302"/>
              <a:gd name="T33" fmla="*/ 0 h 88"/>
              <a:gd name="T34" fmla="*/ 0 w 302"/>
              <a:gd name="T35" fmla="*/ 14 h 88"/>
              <a:gd name="T36" fmla="*/ 0 w 302"/>
              <a:gd name="T37" fmla="*/ 73 h 88"/>
              <a:gd name="T38" fmla="*/ 15 w 302"/>
              <a:gd name="T39" fmla="*/ 88 h 88"/>
              <a:gd name="T40" fmla="*/ 273 w 302"/>
              <a:gd name="T41" fmla="*/ 88 h 88"/>
              <a:gd name="T42" fmla="*/ 287 w 302"/>
              <a:gd name="T43" fmla="*/ 73 h 88"/>
              <a:gd name="T44" fmla="*/ 287 w 302"/>
              <a:gd name="T45" fmla="*/ 67 h 88"/>
              <a:gd name="T46" fmla="*/ 288 w 302"/>
              <a:gd name="T47" fmla="*/ 65 h 88"/>
              <a:gd name="T48" fmla="*/ 302 w 302"/>
              <a:gd name="T49" fmla="*/ 51 h 88"/>
              <a:gd name="T50" fmla="*/ 302 w 302"/>
              <a:gd name="T51" fmla="*/ 38 h 88"/>
              <a:gd name="T52" fmla="*/ 288 w 302"/>
              <a:gd name="T53" fmla="*/ 24 h 88"/>
              <a:gd name="T54" fmla="*/ 287 w 302"/>
              <a:gd name="T55" fmla="*/ 22 h 88"/>
              <a:gd name="T56" fmla="*/ 287 w 302"/>
              <a:gd name="T57" fmla="*/ 14 h 88"/>
              <a:gd name="T58" fmla="*/ 273 w 302"/>
              <a:gd name="T5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2" h="88">
                <a:moveTo>
                  <a:pt x="273" y="6"/>
                </a:moveTo>
                <a:cubicBezTo>
                  <a:pt x="277" y="6"/>
                  <a:pt x="281" y="10"/>
                  <a:pt x="281" y="14"/>
                </a:cubicBezTo>
                <a:cubicBezTo>
                  <a:pt x="281" y="22"/>
                  <a:pt x="281" y="22"/>
                  <a:pt x="281" y="22"/>
                </a:cubicBezTo>
                <a:cubicBezTo>
                  <a:pt x="281" y="26"/>
                  <a:pt x="284" y="30"/>
                  <a:pt x="288" y="30"/>
                </a:cubicBezTo>
                <a:cubicBezTo>
                  <a:pt x="292" y="30"/>
                  <a:pt x="296" y="34"/>
                  <a:pt x="296" y="38"/>
                </a:cubicBezTo>
                <a:cubicBezTo>
                  <a:pt x="296" y="51"/>
                  <a:pt x="296" y="51"/>
                  <a:pt x="296" y="51"/>
                </a:cubicBezTo>
                <a:cubicBezTo>
                  <a:pt x="296" y="55"/>
                  <a:pt x="292" y="59"/>
                  <a:pt x="288" y="59"/>
                </a:cubicBezTo>
                <a:cubicBezTo>
                  <a:pt x="284" y="59"/>
                  <a:pt x="281" y="63"/>
                  <a:pt x="281" y="67"/>
                </a:cubicBezTo>
                <a:cubicBezTo>
                  <a:pt x="281" y="73"/>
                  <a:pt x="281" y="73"/>
                  <a:pt x="281" y="73"/>
                </a:cubicBezTo>
                <a:cubicBezTo>
                  <a:pt x="281" y="78"/>
                  <a:pt x="277" y="82"/>
                  <a:pt x="273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0" y="82"/>
                  <a:pt x="7" y="78"/>
                  <a:pt x="7" y="73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0"/>
                  <a:pt x="10" y="6"/>
                  <a:pt x="15" y="6"/>
                </a:cubicBezTo>
                <a:cubicBezTo>
                  <a:pt x="273" y="6"/>
                  <a:pt x="273" y="6"/>
                  <a:pt x="273" y="6"/>
                </a:cubicBezTo>
                <a:moveTo>
                  <a:pt x="27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8"/>
                  <a:pt x="15" y="88"/>
                </a:cubicBezTo>
                <a:cubicBezTo>
                  <a:pt x="273" y="88"/>
                  <a:pt x="273" y="88"/>
                  <a:pt x="273" y="88"/>
                </a:cubicBezTo>
                <a:cubicBezTo>
                  <a:pt x="281" y="88"/>
                  <a:pt x="287" y="81"/>
                  <a:pt x="287" y="73"/>
                </a:cubicBezTo>
                <a:cubicBezTo>
                  <a:pt x="287" y="67"/>
                  <a:pt x="287" y="67"/>
                  <a:pt x="287" y="67"/>
                </a:cubicBezTo>
                <a:cubicBezTo>
                  <a:pt x="287" y="66"/>
                  <a:pt x="288" y="65"/>
                  <a:pt x="288" y="65"/>
                </a:cubicBezTo>
                <a:cubicBezTo>
                  <a:pt x="296" y="65"/>
                  <a:pt x="302" y="59"/>
                  <a:pt x="302" y="51"/>
                </a:cubicBezTo>
                <a:cubicBezTo>
                  <a:pt x="302" y="38"/>
                  <a:pt x="302" y="38"/>
                  <a:pt x="302" y="38"/>
                </a:cubicBezTo>
                <a:cubicBezTo>
                  <a:pt x="302" y="30"/>
                  <a:pt x="296" y="24"/>
                  <a:pt x="288" y="24"/>
                </a:cubicBezTo>
                <a:cubicBezTo>
                  <a:pt x="288" y="24"/>
                  <a:pt x="287" y="23"/>
                  <a:pt x="287" y="22"/>
                </a:cubicBezTo>
                <a:cubicBezTo>
                  <a:pt x="287" y="14"/>
                  <a:pt x="287" y="14"/>
                  <a:pt x="287" y="14"/>
                </a:cubicBezTo>
                <a:cubicBezTo>
                  <a:pt x="287" y="6"/>
                  <a:pt x="281" y="0"/>
                  <a:pt x="273" y="0"/>
                </a:cubicBezTo>
                <a:close/>
              </a:path>
            </a:pathLst>
          </a:custGeom>
          <a:solidFill>
            <a:srgbClr val="5151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 dirty="0">
              <a:solidFill>
                <a:prstClr val="black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0" name="网chenying0907出品 120"/>
          <p:cNvSpPr>
            <a:spLocks noChangeArrowheads="1"/>
          </p:cNvSpPr>
          <p:nvPr/>
        </p:nvSpPr>
        <p:spPr bwMode="auto">
          <a:xfrm>
            <a:off x="2028200" y="4803643"/>
            <a:ext cx="527051" cy="499533"/>
          </a:xfrm>
          <a:prstGeom prst="rect">
            <a:avLst/>
          </a:pr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 dirty="0">
              <a:solidFill>
                <a:prstClr val="black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1" name="网chenying0907出品 121"/>
          <p:cNvSpPr>
            <a:spLocks noChangeArrowheads="1"/>
          </p:cNvSpPr>
          <p:nvPr/>
        </p:nvSpPr>
        <p:spPr bwMode="auto">
          <a:xfrm>
            <a:off x="2589116" y="4803643"/>
            <a:ext cx="535517" cy="4995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 dirty="0">
              <a:solidFill>
                <a:prstClr val="black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2" name="网chenying0907出品 122"/>
          <p:cNvSpPr>
            <a:spLocks noChangeArrowheads="1"/>
          </p:cNvSpPr>
          <p:nvPr/>
        </p:nvSpPr>
        <p:spPr bwMode="auto">
          <a:xfrm>
            <a:off x="3160616" y="4803643"/>
            <a:ext cx="524933" cy="4995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 dirty="0">
              <a:solidFill>
                <a:prstClr val="black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3" name="网chenying0907出品 123"/>
          <p:cNvSpPr>
            <a:spLocks noChangeArrowheads="1"/>
          </p:cNvSpPr>
          <p:nvPr/>
        </p:nvSpPr>
        <p:spPr bwMode="auto">
          <a:xfrm>
            <a:off x="3721533" y="4803643"/>
            <a:ext cx="533400" cy="4995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 dirty="0">
              <a:solidFill>
                <a:prstClr val="black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4695918" y="2499780"/>
            <a:ext cx="216844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网chenying0907出品 83"/>
          <p:cNvGrpSpPr/>
          <p:nvPr/>
        </p:nvGrpSpPr>
        <p:grpSpPr>
          <a:xfrm>
            <a:off x="7054238" y="2316252"/>
            <a:ext cx="405937" cy="367056"/>
            <a:chOff x="3842185" y="3147814"/>
            <a:chExt cx="1016001" cy="958850"/>
          </a:xfrm>
          <a:solidFill>
            <a:schemeClr val="accent1"/>
          </a:solidFill>
        </p:grpSpPr>
        <p:sp>
          <p:nvSpPr>
            <p:cNvPr id="27" name="网chenying0907出品 46"/>
            <p:cNvSpPr/>
            <p:nvPr/>
          </p:nvSpPr>
          <p:spPr bwMode="auto">
            <a:xfrm>
              <a:off x="3842185" y="3147814"/>
              <a:ext cx="600075" cy="958850"/>
            </a:xfrm>
            <a:custGeom>
              <a:avLst/>
              <a:gdLst>
                <a:gd name="T0" fmla="*/ 130 w 160"/>
                <a:gd name="T1" fmla="*/ 232 h 256"/>
                <a:gd name="T2" fmla="*/ 129 w 160"/>
                <a:gd name="T3" fmla="*/ 231 h 256"/>
                <a:gd name="T4" fmla="*/ 128 w 160"/>
                <a:gd name="T5" fmla="*/ 229 h 256"/>
                <a:gd name="T6" fmla="*/ 127 w 160"/>
                <a:gd name="T7" fmla="*/ 212 h 256"/>
                <a:gd name="T8" fmla="*/ 160 w 160"/>
                <a:gd name="T9" fmla="*/ 139 h 256"/>
                <a:gd name="T10" fmla="*/ 117 w 160"/>
                <a:gd name="T11" fmla="*/ 100 h 256"/>
                <a:gd name="T12" fmla="*/ 104 w 160"/>
                <a:gd name="T13" fmla="*/ 95 h 256"/>
                <a:gd name="T14" fmla="*/ 116 w 160"/>
                <a:gd name="T15" fmla="*/ 88 h 256"/>
                <a:gd name="T16" fmla="*/ 140 w 160"/>
                <a:gd name="T17" fmla="*/ 48 h 256"/>
                <a:gd name="T18" fmla="*/ 87 w 160"/>
                <a:gd name="T19" fmla="*/ 0 h 256"/>
                <a:gd name="T20" fmla="*/ 35 w 160"/>
                <a:gd name="T21" fmla="*/ 48 h 256"/>
                <a:gd name="T22" fmla="*/ 59 w 160"/>
                <a:gd name="T23" fmla="*/ 88 h 256"/>
                <a:gd name="T24" fmla="*/ 71 w 160"/>
                <a:gd name="T25" fmla="*/ 95 h 256"/>
                <a:gd name="T26" fmla="*/ 58 w 160"/>
                <a:gd name="T27" fmla="*/ 100 h 256"/>
                <a:gd name="T28" fmla="*/ 0 w 160"/>
                <a:gd name="T29" fmla="*/ 196 h 256"/>
                <a:gd name="T30" fmla="*/ 1 w 160"/>
                <a:gd name="T31" fmla="*/ 214 h 256"/>
                <a:gd name="T32" fmla="*/ 87 w 160"/>
                <a:gd name="T33" fmla="*/ 256 h 256"/>
                <a:gd name="T34" fmla="*/ 139 w 160"/>
                <a:gd name="T35" fmla="*/ 243 h 256"/>
                <a:gd name="T36" fmla="*/ 130 w 160"/>
                <a:gd name="T37" fmla="*/ 23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256">
                  <a:moveTo>
                    <a:pt x="130" y="232"/>
                  </a:moveTo>
                  <a:cubicBezTo>
                    <a:pt x="129" y="231"/>
                    <a:pt x="129" y="231"/>
                    <a:pt x="129" y="231"/>
                  </a:cubicBezTo>
                  <a:cubicBezTo>
                    <a:pt x="128" y="229"/>
                    <a:pt x="128" y="229"/>
                    <a:pt x="128" y="229"/>
                  </a:cubicBezTo>
                  <a:cubicBezTo>
                    <a:pt x="127" y="224"/>
                    <a:pt x="127" y="218"/>
                    <a:pt x="127" y="212"/>
                  </a:cubicBezTo>
                  <a:cubicBezTo>
                    <a:pt x="127" y="182"/>
                    <a:pt x="140" y="156"/>
                    <a:pt x="160" y="139"/>
                  </a:cubicBezTo>
                  <a:cubicBezTo>
                    <a:pt x="150" y="121"/>
                    <a:pt x="135" y="107"/>
                    <a:pt x="117" y="100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16" y="88"/>
                    <a:pt x="116" y="88"/>
                    <a:pt x="116" y="88"/>
                  </a:cubicBezTo>
                  <a:cubicBezTo>
                    <a:pt x="130" y="79"/>
                    <a:pt x="140" y="64"/>
                    <a:pt x="140" y="48"/>
                  </a:cubicBezTo>
                  <a:cubicBezTo>
                    <a:pt x="139" y="22"/>
                    <a:pt x="117" y="0"/>
                    <a:pt x="87" y="0"/>
                  </a:cubicBezTo>
                  <a:cubicBezTo>
                    <a:pt x="58" y="0"/>
                    <a:pt x="35" y="22"/>
                    <a:pt x="35" y="48"/>
                  </a:cubicBezTo>
                  <a:cubicBezTo>
                    <a:pt x="35" y="64"/>
                    <a:pt x="45" y="79"/>
                    <a:pt x="59" y="88"/>
                  </a:cubicBezTo>
                  <a:cubicBezTo>
                    <a:pt x="71" y="95"/>
                    <a:pt x="71" y="95"/>
                    <a:pt x="71" y="95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24" y="114"/>
                    <a:pt x="0" y="151"/>
                    <a:pt x="0" y="196"/>
                  </a:cubicBezTo>
                  <a:cubicBezTo>
                    <a:pt x="0" y="202"/>
                    <a:pt x="0" y="208"/>
                    <a:pt x="1" y="214"/>
                  </a:cubicBezTo>
                  <a:cubicBezTo>
                    <a:pt x="22" y="240"/>
                    <a:pt x="53" y="256"/>
                    <a:pt x="87" y="256"/>
                  </a:cubicBezTo>
                  <a:cubicBezTo>
                    <a:pt x="106" y="256"/>
                    <a:pt x="124" y="251"/>
                    <a:pt x="139" y="243"/>
                  </a:cubicBezTo>
                  <a:cubicBezTo>
                    <a:pt x="136" y="239"/>
                    <a:pt x="133" y="236"/>
                    <a:pt x="130" y="2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 dirty="0">
                <a:solidFill>
                  <a:prstClr val="white">
                    <a:lumMod val="50000"/>
                  </a:prst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28" name="网chenying0907出品 47"/>
            <p:cNvSpPr/>
            <p:nvPr/>
          </p:nvSpPr>
          <p:spPr bwMode="auto">
            <a:xfrm>
              <a:off x="4370823" y="3395464"/>
              <a:ext cx="487363" cy="711200"/>
            </a:xfrm>
            <a:custGeom>
              <a:avLst/>
              <a:gdLst>
                <a:gd name="T0" fmla="*/ 86 w 130"/>
                <a:gd name="T1" fmla="*/ 75 h 190"/>
                <a:gd name="T2" fmla="*/ 73 w 130"/>
                <a:gd name="T3" fmla="*/ 70 h 190"/>
                <a:gd name="T4" fmla="*/ 85 w 130"/>
                <a:gd name="T5" fmla="*/ 63 h 190"/>
                <a:gd name="T6" fmla="*/ 102 w 130"/>
                <a:gd name="T7" fmla="*/ 34 h 190"/>
                <a:gd name="T8" fmla="*/ 65 w 130"/>
                <a:gd name="T9" fmla="*/ 0 h 190"/>
                <a:gd name="T10" fmla="*/ 27 w 130"/>
                <a:gd name="T11" fmla="*/ 34 h 190"/>
                <a:gd name="T12" fmla="*/ 44 w 130"/>
                <a:gd name="T13" fmla="*/ 63 h 190"/>
                <a:gd name="T14" fmla="*/ 56 w 130"/>
                <a:gd name="T15" fmla="*/ 70 h 190"/>
                <a:gd name="T16" fmla="*/ 43 w 130"/>
                <a:gd name="T17" fmla="*/ 75 h 190"/>
                <a:gd name="T18" fmla="*/ 38 w 130"/>
                <a:gd name="T19" fmla="*/ 78 h 190"/>
                <a:gd name="T20" fmla="*/ 32 w 130"/>
                <a:gd name="T21" fmla="*/ 82 h 190"/>
                <a:gd name="T22" fmla="*/ 26 w 130"/>
                <a:gd name="T23" fmla="*/ 86 h 190"/>
                <a:gd name="T24" fmla="*/ 0 w 130"/>
                <a:gd name="T25" fmla="*/ 146 h 190"/>
                <a:gd name="T26" fmla="*/ 1 w 130"/>
                <a:gd name="T27" fmla="*/ 159 h 190"/>
                <a:gd name="T28" fmla="*/ 11 w 130"/>
                <a:gd name="T29" fmla="*/ 169 h 190"/>
                <a:gd name="T30" fmla="*/ 16 w 130"/>
                <a:gd name="T31" fmla="*/ 174 h 190"/>
                <a:gd name="T32" fmla="*/ 22 w 130"/>
                <a:gd name="T33" fmla="*/ 178 h 190"/>
                <a:gd name="T34" fmla="*/ 65 w 130"/>
                <a:gd name="T35" fmla="*/ 190 h 190"/>
                <a:gd name="T36" fmla="*/ 129 w 130"/>
                <a:gd name="T37" fmla="*/ 159 h 190"/>
                <a:gd name="T38" fmla="*/ 130 w 130"/>
                <a:gd name="T39" fmla="*/ 146 h 190"/>
                <a:gd name="T40" fmla="*/ 86 w 130"/>
                <a:gd name="T41" fmla="*/ 7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190">
                  <a:moveTo>
                    <a:pt x="86" y="75"/>
                  </a:moveTo>
                  <a:cubicBezTo>
                    <a:pt x="73" y="70"/>
                    <a:pt x="73" y="70"/>
                    <a:pt x="73" y="7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96" y="57"/>
                    <a:pt x="102" y="46"/>
                    <a:pt x="102" y="34"/>
                  </a:cubicBezTo>
                  <a:cubicBezTo>
                    <a:pt x="102" y="16"/>
                    <a:pt x="86" y="0"/>
                    <a:pt x="65" y="0"/>
                  </a:cubicBezTo>
                  <a:cubicBezTo>
                    <a:pt x="44" y="0"/>
                    <a:pt x="27" y="16"/>
                    <a:pt x="27" y="34"/>
                  </a:cubicBezTo>
                  <a:cubicBezTo>
                    <a:pt x="27" y="46"/>
                    <a:pt x="34" y="57"/>
                    <a:pt x="44" y="63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6"/>
                    <a:pt x="39" y="77"/>
                    <a:pt x="38" y="78"/>
                  </a:cubicBezTo>
                  <a:cubicBezTo>
                    <a:pt x="36" y="79"/>
                    <a:pt x="34" y="80"/>
                    <a:pt x="32" y="82"/>
                  </a:cubicBezTo>
                  <a:cubicBezTo>
                    <a:pt x="30" y="83"/>
                    <a:pt x="28" y="85"/>
                    <a:pt x="26" y="86"/>
                  </a:cubicBezTo>
                  <a:cubicBezTo>
                    <a:pt x="10" y="100"/>
                    <a:pt x="0" y="122"/>
                    <a:pt x="0" y="146"/>
                  </a:cubicBezTo>
                  <a:cubicBezTo>
                    <a:pt x="0" y="150"/>
                    <a:pt x="0" y="155"/>
                    <a:pt x="1" y="159"/>
                  </a:cubicBezTo>
                  <a:cubicBezTo>
                    <a:pt x="4" y="163"/>
                    <a:pt x="7" y="166"/>
                    <a:pt x="11" y="169"/>
                  </a:cubicBezTo>
                  <a:cubicBezTo>
                    <a:pt x="12" y="171"/>
                    <a:pt x="14" y="172"/>
                    <a:pt x="16" y="174"/>
                  </a:cubicBezTo>
                  <a:cubicBezTo>
                    <a:pt x="18" y="175"/>
                    <a:pt x="20" y="176"/>
                    <a:pt x="22" y="178"/>
                  </a:cubicBezTo>
                  <a:cubicBezTo>
                    <a:pt x="35" y="186"/>
                    <a:pt x="49" y="190"/>
                    <a:pt x="65" y="190"/>
                  </a:cubicBezTo>
                  <a:cubicBezTo>
                    <a:pt x="90" y="190"/>
                    <a:pt x="113" y="178"/>
                    <a:pt x="129" y="159"/>
                  </a:cubicBezTo>
                  <a:cubicBezTo>
                    <a:pt x="129" y="155"/>
                    <a:pt x="130" y="150"/>
                    <a:pt x="130" y="146"/>
                  </a:cubicBezTo>
                  <a:cubicBezTo>
                    <a:pt x="130" y="113"/>
                    <a:pt x="111" y="86"/>
                    <a:pt x="86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 dirty="0">
                <a:solidFill>
                  <a:prstClr val="white">
                    <a:lumMod val="50000"/>
                  </a:prst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sp>
        <p:nvSpPr>
          <p:cNvPr id="30" name="网chenying0907出品 95"/>
          <p:cNvSpPr/>
          <p:nvPr/>
        </p:nvSpPr>
        <p:spPr>
          <a:xfrm>
            <a:off x="7632445" y="2233041"/>
            <a:ext cx="2690691" cy="70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335" dirty="0">
                <a:sym typeface="+mn-ea"/>
              </a:rPr>
              <a:t>西北大学法学院是中国现代法学教育中历史最为悠久的法学院之一。</a:t>
            </a:r>
            <a:endParaRPr lang="en-US" altLang="zh-CN" sz="1335" dirty="0">
              <a:solidFill>
                <a:prstClr val="white">
                  <a:lumMod val="50000"/>
                </a:prst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+mn-ea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4695918" y="3350989"/>
            <a:ext cx="216844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网chenying0907出品 97"/>
          <p:cNvGrpSpPr/>
          <p:nvPr/>
        </p:nvGrpSpPr>
        <p:grpSpPr>
          <a:xfrm>
            <a:off x="7054238" y="3167461"/>
            <a:ext cx="405937" cy="367056"/>
            <a:chOff x="3842185" y="3147814"/>
            <a:chExt cx="1016001" cy="958850"/>
          </a:xfrm>
          <a:solidFill>
            <a:schemeClr val="accent2"/>
          </a:solidFill>
        </p:grpSpPr>
        <p:sp>
          <p:nvSpPr>
            <p:cNvPr id="33" name="网chenying0907出品 46"/>
            <p:cNvSpPr/>
            <p:nvPr/>
          </p:nvSpPr>
          <p:spPr bwMode="auto">
            <a:xfrm>
              <a:off x="3842185" y="3147814"/>
              <a:ext cx="600075" cy="958850"/>
            </a:xfrm>
            <a:custGeom>
              <a:avLst/>
              <a:gdLst>
                <a:gd name="T0" fmla="*/ 130 w 160"/>
                <a:gd name="T1" fmla="*/ 232 h 256"/>
                <a:gd name="T2" fmla="*/ 129 w 160"/>
                <a:gd name="T3" fmla="*/ 231 h 256"/>
                <a:gd name="T4" fmla="*/ 128 w 160"/>
                <a:gd name="T5" fmla="*/ 229 h 256"/>
                <a:gd name="T6" fmla="*/ 127 w 160"/>
                <a:gd name="T7" fmla="*/ 212 h 256"/>
                <a:gd name="T8" fmla="*/ 160 w 160"/>
                <a:gd name="T9" fmla="*/ 139 h 256"/>
                <a:gd name="T10" fmla="*/ 117 w 160"/>
                <a:gd name="T11" fmla="*/ 100 h 256"/>
                <a:gd name="T12" fmla="*/ 104 w 160"/>
                <a:gd name="T13" fmla="*/ 95 h 256"/>
                <a:gd name="T14" fmla="*/ 116 w 160"/>
                <a:gd name="T15" fmla="*/ 88 h 256"/>
                <a:gd name="T16" fmla="*/ 140 w 160"/>
                <a:gd name="T17" fmla="*/ 48 h 256"/>
                <a:gd name="T18" fmla="*/ 87 w 160"/>
                <a:gd name="T19" fmla="*/ 0 h 256"/>
                <a:gd name="T20" fmla="*/ 35 w 160"/>
                <a:gd name="T21" fmla="*/ 48 h 256"/>
                <a:gd name="T22" fmla="*/ 59 w 160"/>
                <a:gd name="T23" fmla="*/ 88 h 256"/>
                <a:gd name="T24" fmla="*/ 71 w 160"/>
                <a:gd name="T25" fmla="*/ 95 h 256"/>
                <a:gd name="T26" fmla="*/ 58 w 160"/>
                <a:gd name="T27" fmla="*/ 100 h 256"/>
                <a:gd name="T28" fmla="*/ 0 w 160"/>
                <a:gd name="T29" fmla="*/ 196 h 256"/>
                <a:gd name="T30" fmla="*/ 1 w 160"/>
                <a:gd name="T31" fmla="*/ 214 h 256"/>
                <a:gd name="T32" fmla="*/ 87 w 160"/>
                <a:gd name="T33" fmla="*/ 256 h 256"/>
                <a:gd name="T34" fmla="*/ 139 w 160"/>
                <a:gd name="T35" fmla="*/ 243 h 256"/>
                <a:gd name="T36" fmla="*/ 130 w 160"/>
                <a:gd name="T37" fmla="*/ 23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256">
                  <a:moveTo>
                    <a:pt x="130" y="232"/>
                  </a:moveTo>
                  <a:cubicBezTo>
                    <a:pt x="129" y="231"/>
                    <a:pt x="129" y="231"/>
                    <a:pt x="129" y="231"/>
                  </a:cubicBezTo>
                  <a:cubicBezTo>
                    <a:pt x="128" y="229"/>
                    <a:pt x="128" y="229"/>
                    <a:pt x="128" y="229"/>
                  </a:cubicBezTo>
                  <a:cubicBezTo>
                    <a:pt x="127" y="224"/>
                    <a:pt x="127" y="218"/>
                    <a:pt x="127" y="212"/>
                  </a:cubicBezTo>
                  <a:cubicBezTo>
                    <a:pt x="127" y="182"/>
                    <a:pt x="140" y="156"/>
                    <a:pt x="160" y="139"/>
                  </a:cubicBezTo>
                  <a:cubicBezTo>
                    <a:pt x="150" y="121"/>
                    <a:pt x="135" y="107"/>
                    <a:pt x="117" y="100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16" y="88"/>
                    <a:pt x="116" y="88"/>
                    <a:pt x="116" y="88"/>
                  </a:cubicBezTo>
                  <a:cubicBezTo>
                    <a:pt x="130" y="79"/>
                    <a:pt x="140" y="64"/>
                    <a:pt x="140" y="48"/>
                  </a:cubicBezTo>
                  <a:cubicBezTo>
                    <a:pt x="139" y="22"/>
                    <a:pt x="117" y="0"/>
                    <a:pt x="87" y="0"/>
                  </a:cubicBezTo>
                  <a:cubicBezTo>
                    <a:pt x="58" y="0"/>
                    <a:pt x="35" y="22"/>
                    <a:pt x="35" y="48"/>
                  </a:cubicBezTo>
                  <a:cubicBezTo>
                    <a:pt x="35" y="64"/>
                    <a:pt x="45" y="79"/>
                    <a:pt x="59" y="88"/>
                  </a:cubicBezTo>
                  <a:cubicBezTo>
                    <a:pt x="71" y="95"/>
                    <a:pt x="71" y="95"/>
                    <a:pt x="71" y="95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24" y="114"/>
                    <a:pt x="0" y="151"/>
                    <a:pt x="0" y="196"/>
                  </a:cubicBezTo>
                  <a:cubicBezTo>
                    <a:pt x="0" y="202"/>
                    <a:pt x="0" y="208"/>
                    <a:pt x="1" y="214"/>
                  </a:cubicBezTo>
                  <a:cubicBezTo>
                    <a:pt x="22" y="240"/>
                    <a:pt x="53" y="256"/>
                    <a:pt x="87" y="256"/>
                  </a:cubicBezTo>
                  <a:cubicBezTo>
                    <a:pt x="106" y="256"/>
                    <a:pt x="124" y="251"/>
                    <a:pt x="139" y="243"/>
                  </a:cubicBezTo>
                  <a:cubicBezTo>
                    <a:pt x="136" y="239"/>
                    <a:pt x="133" y="236"/>
                    <a:pt x="130" y="2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 dirty="0">
                <a:solidFill>
                  <a:prstClr val="white">
                    <a:lumMod val="50000"/>
                  </a:prst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34" name="网chenying0907出品 47"/>
            <p:cNvSpPr/>
            <p:nvPr/>
          </p:nvSpPr>
          <p:spPr bwMode="auto">
            <a:xfrm>
              <a:off x="4370823" y="3395464"/>
              <a:ext cx="487363" cy="711200"/>
            </a:xfrm>
            <a:custGeom>
              <a:avLst/>
              <a:gdLst>
                <a:gd name="T0" fmla="*/ 86 w 130"/>
                <a:gd name="T1" fmla="*/ 75 h 190"/>
                <a:gd name="T2" fmla="*/ 73 w 130"/>
                <a:gd name="T3" fmla="*/ 70 h 190"/>
                <a:gd name="T4" fmla="*/ 85 w 130"/>
                <a:gd name="T5" fmla="*/ 63 h 190"/>
                <a:gd name="T6" fmla="*/ 102 w 130"/>
                <a:gd name="T7" fmla="*/ 34 h 190"/>
                <a:gd name="T8" fmla="*/ 65 w 130"/>
                <a:gd name="T9" fmla="*/ 0 h 190"/>
                <a:gd name="T10" fmla="*/ 27 w 130"/>
                <a:gd name="T11" fmla="*/ 34 h 190"/>
                <a:gd name="T12" fmla="*/ 44 w 130"/>
                <a:gd name="T13" fmla="*/ 63 h 190"/>
                <a:gd name="T14" fmla="*/ 56 w 130"/>
                <a:gd name="T15" fmla="*/ 70 h 190"/>
                <a:gd name="T16" fmla="*/ 43 w 130"/>
                <a:gd name="T17" fmla="*/ 75 h 190"/>
                <a:gd name="T18" fmla="*/ 38 w 130"/>
                <a:gd name="T19" fmla="*/ 78 h 190"/>
                <a:gd name="T20" fmla="*/ 32 w 130"/>
                <a:gd name="T21" fmla="*/ 82 h 190"/>
                <a:gd name="T22" fmla="*/ 26 w 130"/>
                <a:gd name="T23" fmla="*/ 86 h 190"/>
                <a:gd name="T24" fmla="*/ 0 w 130"/>
                <a:gd name="T25" fmla="*/ 146 h 190"/>
                <a:gd name="T26" fmla="*/ 1 w 130"/>
                <a:gd name="T27" fmla="*/ 159 h 190"/>
                <a:gd name="T28" fmla="*/ 11 w 130"/>
                <a:gd name="T29" fmla="*/ 169 h 190"/>
                <a:gd name="T30" fmla="*/ 16 w 130"/>
                <a:gd name="T31" fmla="*/ 174 h 190"/>
                <a:gd name="T32" fmla="*/ 22 w 130"/>
                <a:gd name="T33" fmla="*/ 178 h 190"/>
                <a:gd name="T34" fmla="*/ 65 w 130"/>
                <a:gd name="T35" fmla="*/ 190 h 190"/>
                <a:gd name="T36" fmla="*/ 129 w 130"/>
                <a:gd name="T37" fmla="*/ 159 h 190"/>
                <a:gd name="T38" fmla="*/ 130 w 130"/>
                <a:gd name="T39" fmla="*/ 146 h 190"/>
                <a:gd name="T40" fmla="*/ 86 w 130"/>
                <a:gd name="T41" fmla="*/ 7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190">
                  <a:moveTo>
                    <a:pt x="86" y="75"/>
                  </a:moveTo>
                  <a:cubicBezTo>
                    <a:pt x="73" y="70"/>
                    <a:pt x="73" y="70"/>
                    <a:pt x="73" y="7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96" y="57"/>
                    <a:pt x="102" y="46"/>
                    <a:pt x="102" y="34"/>
                  </a:cubicBezTo>
                  <a:cubicBezTo>
                    <a:pt x="102" y="16"/>
                    <a:pt x="86" y="0"/>
                    <a:pt x="65" y="0"/>
                  </a:cubicBezTo>
                  <a:cubicBezTo>
                    <a:pt x="44" y="0"/>
                    <a:pt x="27" y="16"/>
                    <a:pt x="27" y="34"/>
                  </a:cubicBezTo>
                  <a:cubicBezTo>
                    <a:pt x="27" y="46"/>
                    <a:pt x="34" y="57"/>
                    <a:pt x="44" y="63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6"/>
                    <a:pt x="39" y="77"/>
                    <a:pt x="38" y="78"/>
                  </a:cubicBezTo>
                  <a:cubicBezTo>
                    <a:pt x="36" y="79"/>
                    <a:pt x="34" y="80"/>
                    <a:pt x="32" y="82"/>
                  </a:cubicBezTo>
                  <a:cubicBezTo>
                    <a:pt x="30" y="83"/>
                    <a:pt x="28" y="85"/>
                    <a:pt x="26" y="86"/>
                  </a:cubicBezTo>
                  <a:cubicBezTo>
                    <a:pt x="10" y="100"/>
                    <a:pt x="0" y="122"/>
                    <a:pt x="0" y="146"/>
                  </a:cubicBezTo>
                  <a:cubicBezTo>
                    <a:pt x="0" y="150"/>
                    <a:pt x="0" y="155"/>
                    <a:pt x="1" y="159"/>
                  </a:cubicBezTo>
                  <a:cubicBezTo>
                    <a:pt x="4" y="163"/>
                    <a:pt x="7" y="166"/>
                    <a:pt x="11" y="169"/>
                  </a:cubicBezTo>
                  <a:cubicBezTo>
                    <a:pt x="12" y="171"/>
                    <a:pt x="14" y="172"/>
                    <a:pt x="16" y="174"/>
                  </a:cubicBezTo>
                  <a:cubicBezTo>
                    <a:pt x="18" y="175"/>
                    <a:pt x="20" y="176"/>
                    <a:pt x="22" y="178"/>
                  </a:cubicBezTo>
                  <a:cubicBezTo>
                    <a:pt x="35" y="186"/>
                    <a:pt x="49" y="190"/>
                    <a:pt x="65" y="190"/>
                  </a:cubicBezTo>
                  <a:cubicBezTo>
                    <a:pt x="90" y="190"/>
                    <a:pt x="113" y="178"/>
                    <a:pt x="129" y="159"/>
                  </a:cubicBezTo>
                  <a:cubicBezTo>
                    <a:pt x="129" y="155"/>
                    <a:pt x="130" y="150"/>
                    <a:pt x="130" y="146"/>
                  </a:cubicBezTo>
                  <a:cubicBezTo>
                    <a:pt x="130" y="113"/>
                    <a:pt x="111" y="86"/>
                    <a:pt x="86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 dirty="0">
                <a:solidFill>
                  <a:prstClr val="white">
                    <a:lumMod val="50000"/>
                  </a:prst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sp>
        <p:nvSpPr>
          <p:cNvPr id="35" name="网chenying0907出品 100"/>
          <p:cNvSpPr/>
          <p:nvPr/>
        </p:nvSpPr>
        <p:spPr>
          <a:xfrm>
            <a:off x="7632445" y="3100051"/>
            <a:ext cx="2690691" cy="70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335" dirty="0">
                <a:sym typeface="+mn-ea"/>
              </a:rPr>
              <a:t>西北大学法学院是中国现代法学教育中历史最为悠久的法学院之一。</a:t>
            </a:r>
            <a:endParaRPr lang="en-US" altLang="zh-CN" sz="1335" dirty="0">
              <a:solidFill>
                <a:prstClr val="white">
                  <a:lumMod val="50000"/>
                </a:prst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4695918" y="4202199"/>
            <a:ext cx="216844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网chenying0907出品 102"/>
          <p:cNvGrpSpPr/>
          <p:nvPr/>
        </p:nvGrpSpPr>
        <p:grpSpPr>
          <a:xfrm>
            <a:off x="7054238" y="4018671"/>
            <a:ext cx="405937" cy="367056"/>
            <a:chOff x="3842185" y="3147814"/>
            <a:chExt cx="1016001" cy="958850"/>
          </a:xfrm>
          <a:solidFill>
            <a:schemeClr val="accent3"/>
          </a:solidFill>
        </p:grpSpPr>
        <p:sp>
          <p:nvSpPr>
            <p:cNvPr id="38" name="网chenying0907出品 46"/>
            <p:cNvSpPr/>
            <p:nvPr/>
          </p:nvSpPr>
          <p:spPr bwMode="auto">
            <a:xfrm>
              <a:off x="3842185" y="3147814"/>
              <a:ext cx="600075" cy="958850"/>
            </a:xfrm>
            <a:custGeom>
              <a:avLst/>
              <a:gdLst>
                <a:gd name="T0" fmla="*/ 130 w 160"/>
                <a:gd name="T1" fmla="*/ 232 h 256"/>
                <a:gd name="T2" fmla="*/ 129 w 160"/>
                <a:gd name="T3" fmla="*/ 231 h 256"/>
                <a:gd name="T4" fmla="*/ 128 w 160"/>
                <a:gd name="T5" fmla="*/ 229 h 256"/>
                <a:gd name="T6" fmla="*/ 127 w 160"/>
                <a:gd name="T7" fmla="*/ 212 h 256"/>
                <a:gd name="T8" fmla="*/ 160 w 160"/>
                <a:gd name="T9" fmla="*/ 139 h 256"/>
                <a:gd name="T10" fmla="*/ 117 w 160"/>
                <a:gd name="T11" fmla="*/ 100 h 256"/>
                <a:gd name="T12" fmla="*/ 104 w 160"/>
                <a:gd name="T13" fmla="*/ 95 h 256"/>
                <a:gd name="T14" fmla="*/ 116 w 160"/>
                <a:gd name="T15" fmla="*/ 88 h 256"/>
                <a:gd name="T16" fmla="*/ 140 w 160"/>
                <a:gd name="T17" fmla="*/ 48 h 256"/>
                <a:gd name="T18" fmla="*/ 87 w 160"/>
                <a:gd name="T19" fmla="*/ 0 h 256"/>
                <a:gd name="T20" fmla="*/ 35 w 160"/>
                <a:gd name="T21" fmla="*/ 48 h 256"/>
                <a:gd name="T22" fmla="*/ 59 w 160"/>
                <a:gd name="T23" fmla="*/ 88 h 256"/>
                <a:gd name="T24" fmla="*/ 71 w 160"/>
                <a:gd name="T25" fmla="*/ 95 h 256"/>
                <a:gd name="T26" fmla="*/ 58 w 160"/>
                <a:gd name="T27" fmla="*/ 100 h 256"/>
                <a:gd name="T28" fmla="*/ 0 w 160"/>
                <a:gd name="T29" fmla="*/ 196 h 256"/>
                <a:gd name="T30" fmla="*/ 1 w 160"/>
                <a:gd name="T31" fmla="*/ 214 h 256"/>
                <a:gd name="T32" fmla="*/ 87 w 160"/>
                <a:gd name="T33" fmla="*/ 256 h 256"/>
                <a:gd name="T34" fmla="*/ 139 w 160"/>
                <a:gd name="T35" fmla="*/ 243 h 256"/>
                <a:gd name="T36" fmla="*/ 130 w 160"/>
                <a:gd name="T37" fmla="*/ 23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256">
                  <a:moveTo>
                    <a:pt x="130" y="232"/>
                  </a:moveTo>
                  <a:cubicBezTo>
                    <a:pt x="129" y="231"/>
                    <a:pt x="129" y="231"/>
                    <a:pt x="129" y="231"/>
                  </a:cubicBezTo>
                  <a:cubicBezTo>
                    <a:pt x="128" y="229"/>
                    <a:pt x="128" y="229"/>
                    <a:pt x="128" y="229"/>
                  </a:cubicBezTo>
                  <a:cubicBezTo>
                    <a:pt x="127" y="224"/>
                    <a:pt x="127" y="218"/>
                    <a:pt x="127" y="212"/>
                  </a:cubicBezTo>
                  <a:cubicBezTo>
                    <a:pt x="127" y="182"/>
                    <a:pt x="140" y="156"/>
                    <a:pt x="160" y="139"/>
                  </a:cubicBezTo>
                  <a:cubicBezTo>
                    <a:pt x="150" y="121"/>
                    <a:pt x="135" y="107"/>
                    <a:pt x="117" y="100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16" y="88"/>
                    <a:pt x="116" y="88"/>
                    <a:pt x="116" y="88"/>
                  </a:cubicBezTo>
                  <a:cubicBezTo>
                    <a:pt x="130" y="79"/>
                    <a:pt x="140" y="64"/>
                    <a:pt x="140" y="48"/>
                  </a:cubicBezTo>
                  <a:cubicBezTo>
                    <a:pt x="139" y="22"/>
                    <a:pt x="117" y="0"/>
                    <a:pt x="87" y="0"/>
                  </a:cubicBezTo>
                  <a:cubicBezTo>
                    <a:pt x="58" y="0"/>
                    <a:pt x="35" y="22"/>
                    <a:pt x="35" y="48"/>
                  </a:cubicBezTo>
                  <a:cubicBezTo>
                    <a:pt x="35" y="64"/>
                    <a:pt x="45" y="79"/>
                    <a:pt x="59" y="88"/>
                  </a:cubicBezTo>
                  <a:cubicBezTo>
                    <a:pt x="71" y="95"/>
                    <a:pt x="71" y="95"/>
                    <a:pt x="71" y="95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24" y="114"/>
                    <a:pt x="0" y="151"/>
                    <a:pt x="0" y="196"/>
                  </a:cubicBezTo>
                  <a:cubicBezTo>
                    <a:pt x="0" y="202"/>
                    <a:pt x="0" y="208"/>
                    <a:pt x="1" y="214"/>
                  </a:cubicBezTo>
                  <a:cubicBezTo>
                    <a:pt x="22" y="240"/>
                    <a:pt x="53" y="256"/>
                    <a:pt x="87" y="256"/>
                  </a:cubicBezTo>
                  <a:cubicBezTo>
                    <a:pt x="106" y="256"/>
                    <a:pt x="124" y="251"/>
                    <a:pt x="139" y="243"/>
                  </a:cubicBezTo>
                  <a:cubicBezTo>
                    <a:pt x="136" y="239"/>
                    <a:pt x="133" y="236"/>
                    <a:pt x="130" y="2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 dirty="0">
                <a:solidFill>
                  <a:prstClr val="white">
                    <a:lumMod val="50000"/>
                  </a:prst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39" name="网chenying0907出品 47"/>
            <p:cNvSpPr/>
            <p:nvPr/>
          </p:nvSpPr>
          <p:spPr bwMode="auto">
            <a:xfrm>
              <a:off x="4370823" y="3395464"/>
              <a:ext cx="487363" cy="711200"/>
            </a:xfrm>
            <a:custGeom>
              <a:avLst/>
              <a:gdLst>
                <a:gd name="T0" fmla="*/ 86 w 130"/>
                <a:gd name="T1" fmla="*/ 75 h 190"/>
                <a:gd name="T2" fmla="*/ 73 w 130"/>
                <a:gd name="T3" fmla="*/ 70 h 190"/>
                <a:gd name="T4" fmla="*/ 85 w 130"/>
                <a:gd name="T5" fmla="*/ 63 h 190"/>
                <a:gd name="T6" fmla="*/ 102 w 130"/>
                <a:gd name="T7" fmla="*/ 34 h 190"/>
                <a:gd name="T8" fmla="*/ 65 w 130"/>
                <a:gd name="T9" fmla="*/ 0 h 190"/>
                <a:gd name="T10" fmla="*/ 27 w 130"/>
                <a:gd name="T11" fmla="*/ 34 h 190"/>
                <a:gd name="T12" fmla="*/ 44 w 130"/>
                <a:gd name="T13" fmla="*/ 63 h 190"/>
                <a:gd name="T14" fmla="*/ 56 w 130"/>
                <a:gd name="T15" fmla="*/ 70 h 190"/>
                <a:gd name="T16" fmla="*/ 43 w 130"/>
                <a:gd name="T17" fmla="*/ 75 h 190"/>
                <a:gd name="T18" fmla="*/ 38 w 130"/>
                <a:gd name="T19" fmla="*/ 78 h 190"/>
                <a:gd name="T20" fmla="*/ 32 w 130"/>
                <a:gd name="T21" fmla="*/ 82 h 190"/>
                <a:gd name="T22" fmla="*/ 26 w 130"/>
                <a:gd name="T23" fmla="*/ 86 h 190"/>
                <a:gd name="T24" fmla="*/ 0 w 130"/>
                <a:gd name="T25" fmla="*/ 146 h 190"/>
                <a:gd name="T26" fmla="*/ 1 w 130"/>
                <a:gd name="T27" fmla="*/ 159 h 190"/>
                <a:gd name="T28" fmla="*/ 11 w 130"/>
                <a:gd name="T29" fmla="*/ 169 h 190"/>
                <a:gd name="T30" fmla="*/ 16 w 130"/>
                <a:gd name="T31" fmla="*/ 174 h 190"/>
                <a:gd name="T32" fmla="*/ 22 w 130"/>
                <a:gd name="T33" fmla="*/ 178 h 190"/>
                <a:gd name="T34" fmla="*/ 65 w 130"/>
                <a:gd name="T35" fmla="*/ 190 h 190"/>
                <a:gd name="T36" fmla="*/ 129 w 130"/>
                <a:gd name="T37" fmla="*/ 159 h 190"/>
                <a:gd name="T38" fmla="*/ 130 w 130"/>
                <a:gd name="T39" fmla="*/ 146 h 190"/>
                <a:gd name="T40" fmla="*/ 86 w 130"/>
                <a:gd name="T41" fmla="*/ 7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190">
                  <a:moveTo>
                    <a:pt x="86" y="75"/>
                  </a:moveTo>
                  <a:cubicBezTo>
                    <a:pt x="73" y="70"/>
                    <a:pt x="73" y="70"/>
                    <a:pt x="73" y="7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96" y="57"/>
                    <a:pt x="102" y="46"/>
                    <a:pt x="102" y="34"/>
                  </a:cubicBezTo>
                  <a:cubicBezTo>
                    <a:pt x="102" y="16"/>
                    <a:pt x="86" y="0"/>
                    <a:pt x="65" y="0"/>
                  </a:cubicBezTo>
                  <a:cubicBezTo>
                    <a:pt x="44" y="0"/>
                    <a:pt x="27" y="16"/>
                    <a:pt x="27" y="34"/>
                  </a:cubicBezTo>
                  <a:cubicBezTo>
                    <a:pt x="27" y="46"/>
                    <a:pt x="34" y="57"/>
                    <a:pt x="44" y="63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6"/>
                    <a:pt x="39" y="77"/>
                    <a:pt x="38" y="78"/>
                  </a:cubicBezTo>
                  <a:cubicBezTo>
                    <a:pt x="36" y="79"/>
                    <a:pt x="34" y="80"/>
                    <a:pt x="32" y="82"/>
                  </a:cubicBezTo>
                  <a:cubicBezTo>
                    <a:pt x="30" y="83"/>
                    <a:pt x="28" y="85"/>
                    <a:pt x="26" y="86"/>
                  </a:cubicBezTo>
                  <a:cubicBezTo>
                    <a:pt x="10" y="100"/>
                    <a:pt x="0" y="122"/>
                    <a:pt x="0" y="146"/>
                  </a:cubicBezTo>
                  <a:cubicBezTo>
                    <a:pt x="0" y="150"/>
                    <a:pt x="0" y="155"/>
                    <a:pt x="1" y="159"/>
                  </a:cubicBezTo>
                  <a:cubicBezTo>
                    <a:pt x="4" y="163"/>
                    <a:pt x="7" y="166"/>
                    <a:pt x="11" y="169"/>
                  </a:cubicBezTo>
                  <a:cubicBezTo>
                    <a:pt x="12" y="171"/>
                    <a:pt x="14" y="172"/>
                    <a:pt x="16" y="174"/>
                  </a:cubicBezTo>
                  <a:cubicBezTo>
                    <a:pt x="18" y="175"/>
                    <a:pt x="20" y="176"/>
                    <a:pt x="22" y="178"/>
                  </a:cubicBezTo>
                  <a:cubicBezTo>
                    <a:pt x="35" y="186"/>
                    <a:pt x="49" y="190"/>
                    <a:pt x="65" y="190"/>
                  </a:cubicBezTo>
                  <a:cubicBezTo>
                    <a:pt x="90" y="190"/>
                    <a:pt x="113" y="178"/>
                    <a:pt x="129" y="159"/>
                  </a:cubicBezTo>
                  <a:cubicBezTo>
                    <a:pt x="129" y="155"/>
                    <a:pt x="130" y="150"/>
                    <a:pt x="130" y="146"/>
                  </a:cubicBezTo>
                  <a:cubicBezTo>
                    <a:pt x="130" y="113"/>
                    <a:pt x="111" y="86"/>
                    <a:pt x="86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 dirty="0">
                <a:solidFill>
                  <a:prstClr val="white">
                    <a:lumMod val="50000"/>
                  </a:prst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sp>
        <p:nvSpPr>
          <p:cNvPr id="40" name="网chenying0907出品 105"/>
          <p:cNvSpPr/>
          <p:nvPr/>
        </p:nvSpPr>
        <p:spPr>
          <a:xfrm>
            <a:off x="7632445" y="3967062"/>
            <a:ext cx="2690691" cy="911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1218565">
              <a:lnSpc>
                <a:spcPts val="1600"/>
              </a:lnSpc>
            </a:pPr>
            <a:r>
              <a:rPr lang="zh-CN" altLang="en-US" sz="1335" dirty="0">
                <a:sym typeface="+mn-ea"/>
              </a:rPr>
              <a:t>西北大学法学院是中国现代法学教育中历史最为悠久的法学院之一。</a:t>
            </a:r>
            <a:endParaRPr lang="en-US" altLang="zh-CN" sz="1335" dirty="0">
              <a:solidFill>
                <a:prstClr val="white">
                  <a:lumMod val="50000"/>
                </a:prst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+mn-ea"/>
            </a:endParaRPr>
          </a:p>
          <a:p>
            <a:pPr algn="just" defTabSz="1218565">
              <a:lnSpc>
                <a:spcPts val="1600"/>
              </a:lnSpc>
            </a:pPr>
            <a:endParaRPr lang="en-US" altLang="zh-CN" sz="1335" dirty="0">
              <a:solidFill>
                <a:prstClr val="white">
                  <a:lumMod val="50000"/>
                </a:prst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4695918" y="5053409"/>
            <a:ext cx="216844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网chenying0907出品 107"/>
          <p:cNvGrpSpPr/>
          <p:nvPr/>
        </p:nvGrpSpPr>
        <p:grpSpPr>
          <a:xfrm>
            <a:off x="7054238" y="4869881"/>
            <a:ext cx="405937" cy="367056"/>
            <a:chOff x="3842185" y="3147814"/>
            <a:chExt cx="1016001" cy="958850"/>
          </a:xfrm>
          <a:solidFill>
            <a:srgbClr val="2A3E92"/>
          </a:solidFill>
        </p:grpSpPr>
        <p:sp>
          <p:nvSpPr>
            <p:cNvPr id="43" name="网chenying0907出品 46"/>
            <p:cNvSpPr/>
            <p:nvPr/>
          </p:nvSpPr>
          <p:spPr bwMode="auto">
            <a:xfrm>
              <a:off x="3842185" y="3147814"/>
              <a:ext cx="600075" cy="958850"/>
            </a:xfrm>
            <a:custGeom>
              <a:avLst/>
              <a:gdLst>
                <a:gd name="T0" fmla="*/ 130 w 160"/>
                <a:gd name="T1" fmla="*/ 232 h 256"/>
                <a:gd name="T2" fmla="*/ 129 w 160"/>
                <a:gd name="T3" fmla="*/ 231 h 256"/>
                <a:gd name="T4" fmla="*/ 128 w 160"/>
                <a:gd name="T5" fmla="*/ 229 h 256"/>
                <a:gd name="T6" fmla="*/ 127 w 160"/>
                <a:gd name="T7" fmla="*/ 212 h 256"/>
                <a:gd name="T8" fmla="*/ 160 w 160"/>
                <a:gd name="T9" fmla="*/ 139 h 256"/>
                <a:gd name="T10" fmla="*/ 117 w 160"/>
                <a:gd name="T11" fmla="*/ 100 h 256"/>
                <a:gd name="T12" fmla="*/ 104 w 160"/>
                <a:gd name="T13" fmla="*/ 95 h 256"/>
                <a:gd name="T14" fmla="*/ 116 w 160"/>
                <a:gd name="T15" fmla="*/ 88 h 256"/>
                <a:gd name="T16" fmla="*/ 140 w 160"/>
                <a:gd name="T17" fmla="*/ 48 h 256"/>
                <a:gd name="T18" fmla="*/ 87 w 160"/>
                <a:gd name="T19" fmla="*/ 0 h 256"/>
                <a:gd name="T20" fmla="*/ 35 w 160"/>
                <a:gd name="T21" fmla="*/ 48 h 256"/>
                <a:gd name="T22" fmla="*/ 59 w 160"/>
                <a:gd name="T23" fmla="*/ 88 h 256"/>
                <a:gd name="T24" fmla="*/ 71 w 160"/>
                <a:gd name="T25" fmla="*/ 95 h 256"/>
                <a:gd name="T26" fmla="*/ 58 w 160"/>
                <a:gd name="T27" fmla="*/ 100 h 256"/>
                <a:gd name="T28" fmla="*/ 0 w 160"/>
                <a:gd name="T29" fmla="*/ 196 h 256"/>
                <a:gd name="T30" fmla="*/ 1 w 160"/>
                <a:gd name="T31" fmla="*/ 214 h 256"/>
                <a:gd name="T32" fmla="*/ 87 w 160"/>
                <a:gd name="T33" fmla="*/ 256 h 256"/>
                <a:gd name="T34" fmla="*/ 139 w 160"/>
                <a:gd name="T35" fmla="*/ 243 h 256"/>
                <a:gd name="T36" fmla="*/ 130 w 160"/>
                <a:gd name="T37" fmla="*/ 23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256">
                  <a:moveTo>
                    <a:pt x="130" y="232"/>
                  </a:moveTo>
                  <a:cubicBezTo>
                    <a:pt x="129" y="231"/>
                    <a:pt x="129" y="231"/>
                    <a:pt x="129" y="231"/>
                  </a:cubicBezTo>
                  <a:cubicBezTo>
                    <a:pt x="128" y="229"/>
                    <a:pt x="128" y="229"/>
                    <a:pt x="128" y="229"/>
                  </a:cubicBezTo>
                  <a:cubicBezTo>
                    <a:pt x="127" y="224"/>
                    <a:pt x="127" y="218"/>
                    <a:pt x="127" y="212"/>
                  </a:cubicBezTo>
                  <a:cubicBezTo>
                    <a:pt x="127" y="182"/>
                    <a:pt x="140" y="156"/>
                    <a:pt x="160" y="139"/>
                  </a:cubicBezTo>
                  <a:cubicBezTo>
                    <a:pt x="150" y="121"/>
                    <a:pt x="135" y="107"/>
                    <a:pt x="117" y="100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16" y="88"/>
                    <a:pt x="116" y="88"/>
                    <a:pt x="116" y="88"/>
                  </a:cubicBezTo>
                  <a:cubicBezTo>
                    <a:pt x="130" y="79"/>
                    <a:pt x="140" y="64"/>
                    <a:pt x="140" y="48"/>
                  </a:cubicBezTo>
                  <a:cubicBezTo>
                    <a:pt x="139" y="22"/>
                    <a:pt x="117" y="0"/>
                    <a:pt x="87" y="0"/>
                  </a:cubicBezTo>
                  <a:cubicBezTo>
                    <a:pt x="58" y="0"/>
                    <a:pt x="35" y="22"/>
                    <a:pt x="35" y="48"/>
                  </a:cubicBezTo>
                  <a:cubicBezTo>
                    <a:pt x="35" y="64"/>
                    <a:pt x="45" y="79"/>
                    <a:pt x="59" y="88"/>
                  </a:cubicBezTo>
                  <a:cubicBezTo>
                    <a:pt x="71" y="95"/>
                    <a:pt x="71" y="95"/>
                    <a:pt x="71" y="95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24" y="114"/>
                    <a:pt x="0" y="151"/>
                    <a:pt x="0" y="196"/>
                  </a:cubicBezTo>
                  <a:cubicBezTo>
                    <a:pt x="0" y="202"/>
                    <a:pt x="0" y="208"/>
                    <a:pt x="1" y="214"/>
                  </a:cubicBezTo>
                  <a:cubicBezTo>
                    <a:pt x="22" y="240"/>
                    <a:pt x="53" y="256"/>
                    <a:pt x="87" y="256"/>
                  </a:cubicBezTo>
                  <a:cubicBezTo>
                    <a:pt x="106" y="256"/>
                    <a:pt x="124" y="251"/>
                    <a:pt x="139" y="243"/>
                  </a:cubicBezTo>
                  <a:cubicBezTo>
                    <a:pt x="136" y="239"/>
                    <a:pt x="133" y="236"/>
                    <a:pt x="130" y="2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 dirty="0">
                <a:solidFill>
                  <a:prstClr val="white">
                    <a:lumMod val="50000"/>
                  </a:prst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44" name="网chenying0907出品 47"/>
            <p:cNvSpPr/>
            <p:nvPr/>
          </p:nvSpPr>
          <p:spPr bwMode="auto">
            <a:xfrm>
              <a:off x="4370823" y="3395464"/>
              <a:ext cx="487363" cy="711200"/>
            </a:xfrm>
            <a:custGeom>
              <a:avLst/>
              <a:gdLst>
                <a:gd name="T0" fmla="*/ 86 w 130"/>
                <a:gd name="T1" fmla="*/ 75 h 190"/>
                <a:gd name="T2" fmla="*/ 73 w 130"/>
                <a:gd name="T3" fmla="*/ 70 h 190"/>
                <a:gd name="T4" fmla="*/ 85 w 130"/>
                <a:gd name="T5" fmla="*/ 63 h 190"/>
                <a:gd name="T6" fmla="*/ 102 w 130"/>
                <a:gd name="T7" fmla="*/ 34 h 190"/>
                <a:gd name="T8" fmla="*/ 65 w 130"/>
                <a:gd name="T9" fmla="*/ 0 h 190"/>
                <a:gd name="T10" fmla="*/ 27 w 130"/>
                <a:gd name="T11" fmla="*/ 34 h 190"/>
                <a:gd name="T12" fmla="*/ 44 w 130"/>
                <a:gd name="T13" fmla="*/ 63 h 190"/>
                <a:gd name="T14" fmla="*/ 56 w 130"/>
                <a:gd name="T15" fmla="*/ 70 h 190"/>
                <a:gd name="T16" fmla="*/ 43 w 130"/>
                <a:gd name="T17" fmla="*/ 75 h 190"/>
                <a:gd name="T18" fmla="*/ 38 w 130"/>
                <a:gd name="T19" fmla="*/ 78 h 190"/>
                <a:gd name="T20" fmla="*/ 32 w 130"/>
                <a:gd name="T21" fmla="*/ 82 h 190"/>
                <a:gd name="T22" fmla="*/ 26 w 130"/>
                <a:gd name="T23" fmla="*/ 86 h 190"/>
                <a:gd name="T24" fmla="*/ 0 w 130"/>
                <a:gd name="T25" fmla="*/ 146 h 190"/>
                <a:gd name="T26" fmla="*/ 1 w 130"/>
                <a:gd name="T27" fmla="*/ 159 h 190"/>
                <a:gd name="T28" fmla="*/ 11 w 130"/>
                <a:gd name="T29" fmla="*/ 169 h 190"/>
                <a:gd name="T30" fmla="*/ 16 w 130"/>
                <a:gd name="T31" fmla="*/ 174 h 190"/>
                <a:gd name="T32" fmla="*/ 22 w 130"/>
                <a:gd name="T33" fmla="*/ 178 h 190"/>
                <a:gd name="T34" fmla="*/ 65 w 130"/>
                <a:gd name="T35" fmla="*/ 190 h 190"/>
                <a:gd name="T36" fmla="*/ 129 w 130"/>
                <a:gd name="T37" fmla="*/ 159 h 190"/>
                <a:gd name="T38" fmla="*/ 130 w 130"/>
                <a:gd name="T39" fmla="*/ 146 h 190"/>
                <a:gd name="T40" fmla="*/ 86 w 130"/>
                <a:gd name="T41" fmla="*/ 7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190">
                  <a:moveTo>
                    <a:pt x="86" y="75"/>
                  </a:moveTo>
                  <a:cubicBezTo>
                    <a:pt x="73" y="70"/>
                    <a:pt x="73" y="70"/>
                    <a:pt x="73" y="7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96" y="57"/>
                    <a:pt x="102" y="46"/>
                    <a:pt x="102" y="34"/>
                  </a:cubicBezTo>
                  <a:cubicBezTo>
                    <a:pt x="102" y="16"/>
                    <a:pt x="86" y="0"/>
                    <a:pt x="65" y="0"/>
                  </a:cubicBezTo>
                  <a:cubicBezTo>
                    <a:pt x="44" y="0"/>
                    <a:pt x="27" y="16"/>
                    <a:pt x="27" y="34"/>
                  </a:cubicBezTo>
                  <a:cubicBezTo>
                    <a:pt x="27" y="46"/>
                    <a:pt x="34" y="57"/>
                    <a:pt x="44" y="63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6"/>
                    <a:pt x="39" y="77"/>
                    <a:pt x="38" y="78"/>
                  </a:cubicBezTo>
                  <a:cubicBezTo>
                    <a:pt x="36" y="79"/>
                    <a:pt x="34" y="80"/>
                    <a:pt x="32" y="82"/>
                  </a:cubicBezTo>
                  <a:cubicBezTo>
                    <a:pt x="30" y="83"/>
                    <a:pt x="28" y="85"/>
                    <a:pt x="26" y="86"/>
                  </a:cubicBezTo>
                  <a:cubicBezTo>
                    <a:pt x="10" y="100"/>
                    <a:pt x="0" y="122"/>
                    <a:pt x="0" y="146"/>
                  </a:cubicBezTo>
                  <a:cubicBezTo>
                    <a:pt x="0" y="150"/>
                    <a:pt x="0" y="155"/>
                    <a:pt x="1" y="159"/>
                  </a:cubicBezTo>
                  <a:cubicBezTo>
                    <a:pt x="4" y="163"/>
                    <a:pt x="7" y="166"/>
                    <a:pt x="11" y="169"/>
                  </a:cubicBezTo>
                  <a:cubicBezTo>
                    <a:pt x="12" y="171"/>
                    <a:pt x="14" y="172"/>
                    <a:pt x="16" y="174"/>
                  </a:cubicBezTo>
                  <a:cubicBezTo>
                    <a:pt x="18" y="175"/>
                    <a:pt x="20" y="176"/>
                    <a:pt x="22" y="178"/>
                  </a:cubicBezTo>
                  <a:cubicBezTo>
                    <a:pt x="35" y="186"/>
                    <a:pt x="49" y="190"/>
                    <a:pt x="65" y="190"/>
                  </a:cubicBezTo>
                  <a:cubicBezTo>
                    <a:pt x="90" y="190"/>
                    <a:pt x="113" y="178"/>
                    <a:pt x="129" y="159"/>
                  </a:cubicBezTo>
                  <a:cubicBezTo>
                    <a:pt x="129" y="155"/>
                    <a:pt x="130" y="150"/>
                    <a:pt x="130" y="146"/>
                  </a:cubicBezTo>
                  <a:cubicBezTo>
                    <a:pt x="130" y="113"/>
                    <a:pt x="111" y="86"/>
                    <a:pt x="86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 dirty="0">
                <a:solidFill>
                  <a:prstClr val="white">
                    <a:lumMod val="50000"/>
                  </a:prst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sp>
        <p:nvSpPr>
          <p:cNvPr id="45" name="网chenying0907出品 110"/>
          <p:cNvSpPr/>
          <p:nvPr/>
        </p:nvSpPr>
        <p:spPr>
          <a:xfrm>
            <a:off x="7632445" y="4834071"/>
            <a:ext cx="2690691" cy="70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335" dirty="0">
                <a:sym typeface="+mn-ea"/>
              </a:rPr>
              <a:t>西北大学法学院是中国现代法学教育中历史最为悠久的法学院之一。</a:t>
            </a:r>
            <a:endParaRPr lang="en-US" altLang="zh-CN" sz="1335" dirty="0">
              <a:solidFill>
                <a:prstClr val="white">
                  <a:lumMod val="50000"/>
                </a:prst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6" name="网chenying0907出品 111"/>
          <p:cNvSpPr/>
          <p:nvPr/>
        </p:nvSpPr>
        <p:spPr>
          <a:xfrm>
            <a:off x="4986116" y="2164659"/>
            <a:ext cx="1715552" cy="390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1218565">
              <a:lnSpc>
                <a:spcPts val="1600"/>
              </a:lnSpc>
            </a:pPr>
            <a:r>
              <a:rPr lang="en-US" altLang="zh-CN" sz="4265" dirty="0">
                <a:solidFill>
                  <a:prstClr val="white">
                    <a:lumMod val="50000"/>
                  </a:prst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100%</a:t>
            </a:r>
            <a:endParaRPr lang="en-US" altLang="zh-CN" sz="4265" dirty="0">
              <a:solidFill>
                <a:prstClr val="white">
                  <a:lumMod val="50000"/>
                </a:prst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7" name="网chenying0907出品 112"/>
          <p:cNvSpPr/>
          <p:nvPr/>
        </p:nvSpPr>
        <p:spPr>
          <a:xfrm>
            <a:off x="5250929" y="3021561"/>
            <a:ext cx="1715552" cy="390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1218565">
              <a:lnSpc>
                <a:spcPts val="1600"/>
              </a:lnSpc>
            </a:pPr>
            <a:r>
              <a:rPr lang="en-US" altLang="zh-CN" sz="4265" dirty="0">
                <a:solidFill>
                  <a:prstClr val="white">
                    <a:lumMod val="50000"/>
                  </a:prst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75%</a:t>
            </a:r>
            <a:endParaRPr lang="en-US" altLang="zh-CN" sz="4265" dirty="0">
              <a:solidFill>
                <a:prstClr val="white">
                  <a:lumMod val="50000"/>
                </a:prst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8" name="网chenying0907出品 113"/>
          <p:cNvSpPr/>
          <p:nvPr/>
        </p:nvSpPr>
        <p:spPr>
          <a:xfrm>
            <a:off x="5250929" y="3885657"/>
            <a:ext cx="1715552" cy="390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1218565">
              <a:lnSpc>
                <a:spcPts val="1600"/>
              </a:lnSpc>
            </a:pPr>
            <a:r>
              <a:rPr lang="en-US" altLang="zh-CN" sz="4265" dirty="0">
                <a:solidFill>
                  <a:prstClr val="white">
                    <a:lumMod val="50000"/>
                  </a:prst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50%</a:t>
            </a:r>
            <a:endParaRPr lang="en-US" altLang="zh-CN" sz="4265" dirty="0">
              <a:solidFill>
                <a:prstClr val="white">
                  <a:lumMod val="50000"/>
                </a:prst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9" name="网chenying0907出品 114"/>
          <p:cNvSpPr/>
          <p:nvPr/>
        </p:nvSpPr>
        <p:spPr>
          <a:xfrm>
            <a:off x="5250929" y="4749753"/>
            <a:ext cx="1715552" cy="390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1218565">
              <a:lnSpc>
                <a:spcPts val="1600"/>
              </a:lnSpc>
            </a:pPr>
            <a:r>
              <a:rPr lang="en-US" altLang="zh-CN" sz="4265" dirty="0">
                <a:solidFill>
                  <a:prstClr val="white">
                    <a:lumMod val="50000"/>
                  </a:prst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25%</a:t>
            </a:r>
            <a:endParaRPr lang="en-US" altLang="zh-CN" sz="4265" dirty="0">
              <a:solidFill>
                <a:prstClr val="white">
                  <a:lumMod val="50000"/>
                </a:prst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pic>
        <p:nvPicPr>
          <p:cNvPr id="3" name="图片 2" descr="法学院龙印章"/>
          <p:cNvPicPr>
            <a:picLocks noChangeAspect="1"/>
          </p:cNvPicPr>
          <p:nvPr/>
        </p:nvPicPr>
        <p:blipFill>
          <a:blip r:embed="rId1"/>
          <a:srcRect l="18183" t="3630" r="14332" b="12001"/>
          <a:stretch>
            <a:fillRect/>
          </a:stretch>
        </p:blipFill>
        <p:spPr>
          <a:xfrm>
            <a:off x="11234420" y="227965"/>
            <a:ext cx="572770" cy="9715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000"/>
    </mc:Choice>
    <mc:Fallback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0" grpId="0"/>
      <p:bldP spid="35" grpId="0"/>
      <p:bldP spid="40" grpId="0"/>
      <p:bldP spid="45" grpId="0"/>
      <p:bldP spid="46" grpId="0"/>
      <p:bldP spid="47" grpId="0"/>
      <p:bldP spid="48" grpId="0"/>
      <p:bldP spid="4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03"/>
          <p:cNvPicPr>
            <a:picLocks noChangeAspect="1"/>
          </p:cNvPicPr>
          <p:nvPr/>
        </p:nvPicPr>
        <p:blipFill>
          <a:blip r:embed="rId1"/>
          <a:srcRect b="5789"/>
          <a:stretch>
            <a:fillRect/>
          </a:stretch>
        </p:blipFill>
        <p:spPr>
          <a:xfrm>
            <a:off x="-2033270" y="0"/>
            <a:ext cx="13538835" cy="6861810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5138057" y="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: 形状 6"/>
          <p:cNvSpPr/>
          <p:nvPr/>
        </p:nvSpPr>
        <p:spPr>
          <a:xfrm rot="1800000">
            <a:off x="7002454" y="-542978"/>
            <a:ext cx="609600" cy="5830626"/>
          </a:xfrm>
          <a:custGeom>
            <a:avLst/>
            <a:gdLst>
              <a:gd name="connsiteX0" fmla="*/ 609600 w 609600"/>
              <a:gd name="connsiteY0" fmla="*/ 0 h 5830626"/>
              <a:gd name="connsiteX1" fmla="*/ 609600 w 609600"/>
              <a:gd name="connsiteY1" fmla="*/ 5478673 h 5830626"/>
              <a:gd name="connsiteX2" fmla="*/ 0 w 609600"/>
              <a:gd name="connsiteY2" fmla="*/ 5830626 h 5830626"/>
              <a:gd name="connsiteX3" fmla="*/ 0 w 609600"/>
              <a:gd name="connsiteY3" fmla="*/ 351953 h 5830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" h="5830626">
                <a:moveTo>
                  <a:pt x="609600" y="0"/>
                </a:moveTo>
                <a:lnTo>
                  <a:pt x="609600" y="5478673"/>
                </a:lnTo>
                <a:lnTo>
                  <a:pt x="0" y="5830626"/>
                </a:lnTo>
                <a:lnTo>
                  <a:pt x="0" y="351953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8" name="任意多边形: 形状 7"/>
          <p:cNvSpPr/>
          <p:nvPr/>
        </p:nvSpPr>
        <p:spPr>
          <a:xfrm rot="1800000">
            <a:off x="8196153" y="-350791"/>
            <a:ext cx="285087" cy="4057649"/>
          </a:xfrm>
          <a:custGeom>
            <a:avLst/>
            <a:gdLst>
              <a:gd name="connsiteX0" fmla="*/ 0 w 285087"/>
              <a:gd name="connsiteY0" fmla="*/ 164595 h 4057649"/>
              <a:gd name="connsiteX1" fmla="*/ 285087 w 285087"/>
              <a:gd name="connsiteY1" fmla="*/ 0 h 4057649"/>
              <a:gd name="connsiteX2" fmla="*/ 285087 w 285087"/>
              <a:gd name="connsiteY2" fmla="*/ 3893054 h 4057649"/>
              <a:gd name="connsiteX3" fmla="*/ 0 w 285087"/>
              <a:gd name="connsiteY3" fmla="*/ 4057649 h 4057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087" h="4057649">
                <a:moveTo>
                  <a:pt x="0" y="164595"/>
                </a:moveTo>
                <a:lnTo>
                  <a:pt x="285087" y="0"/>
                </a:lnTo>
                <a:lnTo>
                  <a:pt x="285087" y="3893054"/>
                </a:lnTo>
                <a:lnTo>
                  <a:pt x="0" y="4057649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 rot="1800000">
            <a:off x="6832551" y="-271264"/>
            <a:ext cx="0" cy="393337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5135719" y="-42627"/>
            <a:ext cx="2503592" cy="4349135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rot="1800000">
            <a:off x="6373927" y="-180054"/>
            <a:ext cx="0" cy="25717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24"/>
          <p:cNvSpPr>
            <a:spLocks noChangeArrowheads="1"/>
          </p:cNvSpPr>
          <p:nvPr/>
        </p:nvSpPr>
        <p:spPr bwMode="auto">
          <a:xfrm>
            <a:off x="8232889" y="3459378"/>
            <a:ext cx="3800921" cy="10335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spcBef>
                <a:spcPts val="300"/>
              </a:spcBef>
            </a:pPr>
            <a:r>
              <a:rPr lang="zh-CN" altLang="en-US" sz="6000" b="1" dirty="0">
                <a:solidFill>
                  <a:srgbClr val="2A3E9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演讲结束</a:t>
            </a:r>
            <a:endParaRPr lang="zh-CN" altLang="en-US" sz="6000" b="1" dirty="0">
              <a:solidFill>
                <a:srgbClr val="2A3E9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3" name="Rectangle 24"/>
          <p:cNvSpPr>
            <a:spLocks noChangeArrowheads="1"/>
          </p:cNvSpPr>
          <p:nvPr/>
        </p:nvSpPr>
        <p:spPr bwMode="auto">
          <a:xfrm>
            <a:off x="7999866" y="1704694"/>
            <a:ext cx="3932740" cy="20313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spcBef>
                <a:spcPts val="300"/>
              </a:spcBef>
            </a:pPr>
            <a:r>
              <a:rPr lang="en-US" altLang="zh-CN" sz="11000" dirty="0">
                <a:solidFill>
                  <a:srgbClr val="2A3E92"/>
                </a:solidFill>
                <a:latin typeface="Noto Sans S Chinese Medium" panose="020B0600000000000000" pitchFamily="34" charset="-122"/>
                <a:ea typeface="Noto Sans S Chinese Light" panose="020B0300000000000000" pitchFamily="34" charset="-122"/>
                <a:cs typeface="GENISO" panose="02000400000000000000" pitchFamily="2" charset="0"/>
              </a:rPr>
              <a:t>20</a:t>
            </a:r>
            <a:r>
              <a:rPr lang="en-US" sz="11000" dirty="0">
                <a:solidFill>
                  <a:srgbClr val="2A3E92"/>
                </a:solidFill>
                <a:latin typeface="Noto Sans S Chinese Medium" panose="020B0600000000000000" pitchFamily="34" charset="-122"/>
                <a:ea typeface="Noto Sans S Chinese Light" panose="020B0300000000000000" pitchFamily="34" charset="-122"/>
                <a:cs typeface="GENISO" panose="02000400000000000000" pitchFamily="2" charset="0"/>
              </a:rPr>
              <a:t>20</a:t>
            </a:r>
            <a:endParaRPr lang="en-US" sz="11000" dirty="0">
              <a:solidFill>
                <a:srgbClr val="2A3E92"/>
              </a:solidFill>
              <a:latin typeface="Noto Sans S Chinese Medium" panose="020B0600000000000000" pitchFamily="34" charset="-122"/>
              <a:ea typeface="Noto Sans S Chinese Light" panose="020B0300000000000000" pitchFamily="34" charset="-122"/>
              <a:cs typeface="GENISO" panose="02000400000000000000" pitchFamily="2" charset="0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6604000" y="4483351"/>
            <a:ext cx="542981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1953年全国高等院校大调整后，西北大学法律系是全国仅保留的四所重点综合大学法律系之一，1958年法律系并入中央政法干校西北分校成立西北政法学院。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/>
            <a:endParaRPr lang="zh-CN" altLang="en-US" sz="1200" spc="3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9476556" y="5445015"/>
            <a:ext cx="2413000" cy="275590"/>
          </a:xfrm>
          <a:prstGeom prst="rect">
            <a:avLst/>
          </a:prstGeom>
          <a:solidFill>
            <a:srgbClr val="2A3E9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汇报人：</a:t>
            </a:r>
            <a:r>
              <a:rPr lang="en-US" altLang="zh-CN" sz="1200" spc="3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XXX</a:t>
            </a:r>
            <a:endParaRPr lang="en-US" altLang="zh-CN" sz="1200" spc="3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pic>
        <p:nvPicPr>
          <p:cNvPr id="5" name="图片 4" descr="图形65644"/>
          <p:cNvPicPr>
            <a:picLocks noChangeAspect="1"/>
          </p:cNvPicPr>
          <p:nvPr/>
        </p:nvPicPr>
        <p:blipFill>
          <a:blip r:embed="rId2"/>
          <a:srcRect l="2172" t="7992" r="5591" b="20861"/>
          <a:stretch>
            <a:fillRect/>
          </a:stretch>
        </p:blipFill>
        <p:spPr>
          <a:xfrm>
            <a:off x="9375775" y="153670"/>
            <a:ext cx="2557145" cy="7645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random/>
      </p:transition>
    </mc:Choice>
    <mc:Fallback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500" tmFilter="0,0; .5, 1; 1, 1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12" grpId="0" build="allAtOnce"/>
      <p:bldP spid="13" grpId="0"/>
      <p:bldP spid="14" grpId="0"/>
      <p:bldP spid="15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079500" y="-238178"/>
            <a:ext cx="1458140" cy="2541269"/>
            <a:chOff x="5135719" y="-542978"/>
            <a:chExt cx="3345521" cy="5830626"/>
          </a:xfrm>
          <a:solidFill>
            <a:srgbClr val="2A3E92"/>
          </a:solidFill>
        </p:grpSpPr>
        <p:sp>
          <p:nvSpPr>
            <p:cNvPr id="8" name="任意多边形: 形状 7"/>
            <p:cNvSpPr/>
            <p:nvPr/>
          </p:nvSpPr>
          <p:spPr>
            <a:xfrm rot="1800000">
              <a:off x="7002454" y="-542978"/>
              <a:ext cx="609600" cy="5830626"/>
            </a:xfrm>
            <a:custGeom>
              <a:avLst/>
              <a:gdLst>
                <a:gd name="connsiteX0" fmla="*/ 609600 w 609600"/>
                <a:gd name="connsiteY0" fmla="*/ 0 h 5830626"/>
                <a:gd name="connsiteX1" fmla="*/ 609600 w 609600"/>
                <a:gd name="connsiteY1" fmla="*/ 5478673 h 5830626"/>
                <a:gd name="connsiteX2" fmla="*/ 0 w 609600"/>
                <a:gd name="connsiteY2" fmla="*/ 5830626 h 5830626"/>
                <a:gd name="connsiteX3" fmla="*/ 0 w 609600"/>
                <a:gd name="connsiteY3" fmla="*/ 351953 h 5830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9600" h="5830626">
                  <a:moveTo>
                    <a:pt x="609600" y="0"/>
                  </a:moveTo>
                  <a:lnTo>
                    <a:pt x="609600" y="5478673"/>
                  </a:lnTo>
                  <a:lnTo>
                    <a:pt x="0" y="5830626"/>
                  </a:lnTo>
                  <a:lnTo>
                    <a:pt x="0" y="351953"/>
                  </a:lnTo>
                  <a:close/>
                </a:path>
              </a:pathLst>
            </a:custGeom>
            <a:grpFill/>
            <a:ln>
              <a:solidFill>
                <a:srgbClr val="2A3E9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0" name="任意多边形: 形状 9"/>
            <p:cNvSpPr/>
            <p:nvPr/>
          </p:nvSpPr>
          <p:spPr>
            <a:xfrm rot="1800000">
              <a:off x="8196153" y="-350791"/>
              <a:ext cx="285087" cy="4057649"/>
            </a:xfrm>
            <a:custGeom>
              <a:avLst/>
              <a:gdLst>
                <a:gd name="connsiteX0" fmla="*/ 0 w 285087"/>
                <a:gd name="connsiteY0" fmla="*/ 164595 h 4057649"/>
                <a:gd name="connsiteX1" fmla="*/ 285087 w 285087"/>
                <a:gd name="connsiteY1" fmla="*/ 0 h 4057649"/>
                <a:gd name="connsiteX2" fmla="*/ 285087 w 285087"/>
                <a:gd name="connsiteY2" fmla="*/ 3893054 h 4057649"/>
                <a:gd name="connsiteX3" fmla="*/ 0 w 285087"/>
                <a:gd name="connsiteY3" fmla="*/ 4057649 h 405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087" h="4057649">
                  <a:moveTo>
                    <a:pt x="0" y="164595"/>
                  </a:moveTo>
                  <a:lnTo>
                    <a:pt x="285087" y="0"/>
                  </a:lnTo>
                  <a:lnTo>
                    <a:pt x="285087" y="3893054"/>
                  </a:lnTo>
                  <a:lnTo>
                    <a:pt x="0" y="4057649"/>
                  </a:lnTo>
                  <a:close/>
                </a:path>
              </a:pathLst>
            </a:custGeom>
            <a:grpFill/>
            <a:ln>
              <a:solidFill>
                <a:srgbClr val="2A3E9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 rot="1800000">
              <a:off x="6832551" y="-271264"/>
              <a:ext cx="0" cy="3933372"/>
            </a:xfrm>
            <a:prstGeom prst="line">
              <a:avLst/>
            </a:prstGeom>
            <a:grpFill/>
            <a:ln>
              <a:solidFill>
                <a:srgbClr val="2A3E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5135719" y="-42627"/>
              <a:ext cx="2503592" cy="4349135"/>
            </a:xfrm>
            <a:prstGeom prst="line">
              <a:avLst/>
            </a:prstGeom>
            <a:grpFill/>
            <a:ln w="57150">
              <a:solidFill>
                <a:srgbClr val="2A3E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rot="1800000">
              <a:off x="6373927" y="-180054"/>
              <a:ext cx="0" cy="2571750"/>
            </a:xfrm>
            <a:prstGeom prst="line">
              <a:avLst/>
            </a:prstGeom>
            <a:grpFill/>
            <a:ln>
              <a:solidFill>
                <a:srgbClr val="2A3E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ctangle 24"/>
          <p:cNvSpPr>
            <a:spLocks noChangeArrowheads="1"/>
          </p:cNvSpPr>
          <p:nvPr/>
        </p:nvSpPr>
        <p:spPr bwMode="auto">
          <a:xfrm>
            <a:off x="2808996" y="497363"/>
            <a:ext cx="2335311" cy="86126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zh-CN" altLang="en-US" sz="5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目录</a:t>
            </a:r>
            <a:endParaRPr lang="zh-CN" altLang="en-US" sz="5000" b="1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2931242" y="1243255"/>
            <a:ext cx="2335312" cy="51674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zh-CN" sz="3000" b="1" dirty="0">
                <a:solidFill>
                  <a:srgbClr val="2A3E9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CONTENTS</a:t>
            </a:r>
            <a:endParaRPr lang="en-US" altLang="zh-CN" sz="3000" b="1" dirty="0">
              <a:solidFill>
                <a:srgbClr val="2A3E9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772493" y="2012004"/>
            <a:ext cx="6966929" cy="906632"/>
            <a:chOff x="2772493" y="2416499"/>
            <a:chExt cx="6966929" cy="906632"/>
          </a:xfrm>
        </p:grpSpPr>
        <p:sp>
          <p:nvSpPr>
            <p:cNvPr id="15" name="Rectangle 24"/>
            <p:cNvSpPr>
              <a:spLocks noChangeArrowheads="1"/>
            </p:cNvSpPr>
            <p:nvPr/>
          </p:nvSpPr>
          <p:spPr bwMode="auto">
            <a:xfrm>
              <a:off x="4404360" y="2416499"/>
              <a:ext cx="2335311" cy="4306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2500" b="1" dirty="0">
                  <a:solidFill>
                    <a:srgbClr val="2A3E92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个人信息</a:t>
              </a:r>
              <a:endParaRPr lang="zh-CN" altLang="en-US" sz="2500" b="1" dirty="0">
                <a:solidFill>
                  <a:srgbClr val="2A3E9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052855" y="2862756"/>
              <a:ext cx="6686567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sym typeface="+mn-ea"/>
                </a:rPr>
                <a:t>西北大学法学院是中国现代法学教育中历史最为悠久的法学院之一，其前身是成立于1907年的陕西法政学堂。</a:t>
              </a:r>
              <a:endParaRPr lang="zh-CN" altLang="en-US" sz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72493" y="2518874"/>
              <a:ext cx="291772" cy="291772"/>
            </a:xfrm>
            <a:prstGeom prst="rect">
              <a:avLst/>
            </a:prstGeom>
            <a:solidFill>
              <a:srgbClr val="2A3E9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22" name="Rectangle 24"/>
            <p:cNvSpPr>
              <a:spLocks noChangeArrowheads="1"/>
            </p:cNvSpPr>
            <p:nvPr/>
          </p:nvSpPr>
          <p:spPr bwMode="auto">
            <a:xfrm>
              <a:off x="3138252" y="2423658"/>
              <a:ext cx="1266108" cy="4319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2500" dirty="0">
                  <a:solidFill>
                    <a:srgbClr val="2A3E92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PART 01</a:t>
              </a:r>
              <a:endParaRPr lang="en-US" altLang="zh-CN" sz="2500" dirty="0">
                <a:solidFill>
                  <a:srgbClr val="2A3E9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772493" y="3047709"/>
            <a:ext cx="6966929" cy="906632"/>
            <a:chOff x="2772493" y="2416499"/>
            <a:chExt cx="6966929" cy="906632"/>
          </a:xfrm>
        </p:grpSpPr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4404359" y="2416499"/>
              <a:ext cx="2335311" cy="4306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2500" b="1" dirty="0">
                  <a:solidFill>
                    <a:srgbClr val="2A3E92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个人技能</a:t>
              </a:r>
              <a:endParaRPr lang="zh-CN" altLang="en-US" sz="2500" b="1" dirty="0">
                <a:solidFill>
                  <a:srgbClr val="2A3E9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28" name="TextBox 15"/>
            <p:cNvSpPr txBox="1"/>
            <p:nvPr/>
          </p:nvSpPr>
          <p:spPr>
            <a:xfrm>
              <a:off x="3052855" y="2862756"/>
              <a:ext cx="6686567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sym typeface="+mn-ea"/>
                </a:rPr>
                <a:t>西北大学法学院是中国现代法学教育中历史最为悠久的法学院之一，其前身是成立于1907年的陕西法政学堂。</a:t>
              </a:r>
              <a:r>
                <a:rPr lang="zh-CN" altLang="en-US" sz="12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 </a:t>
              </a:r>
              <a:endParaRPr lang="zh-CN" altLang="en-US" sz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2772493" y="2518874"/>
              <a:ext cx="291772" cy="291772"/>
            </a:xfrm>
            <a:prstGeom prst="rect">
              <a:avLst/>
            </a:prstGeom>
            <a:solidFill>
              <a:srgbClr val="2A3E9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31" name="Rectangle 24"/>
            <p:cNvSpPr>
              <a:spLocks noChangeArrowheads="1"/>
            </p:cNvSpPr>
            <p:nvPr/>
          </p:nvSpPr>
          <p:spPr bwMode="auto">
            <a:xfrm>
              <a:off x="3138252" y="2423658"/>
              <a:ext cx="1266108" cy="43191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2500" dirty="0">
                  <a:solidFill>
                    <a:srgbClr val="2A3E92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PART 02</a:t>
              </a:r>
              <a:endParaRPr lang="en-US" altLang="zh-CN" sz="2500" dirty="0">
                <a:solidFill>
                  <a:srgbClr val="2A3E9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772493" y="4083414"/>
            <a:ext cx="6966929" cy="906632"/>
            <a:chOff x="2772493" y="2416499"/>
            <a:chExt cx="6966929" cy="906632"/>
          </a:xfrm>
        </p:grpSpPr>
        <p:sp>
          <p:nvSpPr>
            <p:cNvPr id="33" name="Rectangle 24"/>
            <p:cNvSpPr>
              <a:spLocks noChangeArrowheads="1"/>
            </p:cNvSpPr>
            <p:nvPr/>
          </p:nvSpPr>
          <p:spPr bwMode="auto">
            <a:xfrm>
              <a:off x="4404359" y="2416499"/>
              <a:ext cx="2335311" cy="4306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2500" b="1" dirty="0">
                  <a:solidFill>
                    <a:srgbClr val="2A3E92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职业规划</a:t>
              </a:r>
              <a:endParaRPr lang="zh-CN" altLang="en-US" sz="2500" b="1" dirty="0">
                <a:solidFill>
                  <a:srgbClr val="2A3E9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34" name="TextBox 15"/>
            <p:cNvSpPr txBox="1"/>
            <p:nvPr/>
          </p:nvSpPr>
          <p:spPr>
            <a:xfrm>
              <a:off x="3052855" y="2862756"/>
              <a:ext cx="6686567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sym typeface="+mn-ea"/>
                </a:rPr>
                <a:t>西北大学法学院是中国现代法学教育中历史最为悠久的法学院之一，其前身是成立于1907年的陕西法政学堂。</a:t>
              </a:r>
              <a:endParaRPr lang="zh-CN" altLang="en-US" sz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2772493" y="2518874"/>
              <a:ext cx="291772" cy="291772"/>
            </a:xfrm>
            <a:prstGeom prst="rect">
              <a:avLst/>
            </a:prstGeom>
            <a:solidFill>
              <a:srgbClr val="2A3E9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36" name="Rectangle 24"/>
            <p:cNvSpPr>
              <a:spLocks noChangeArrowheads="1"/>
            </p:cNvSpPr>
            <p:nvPr/>
          </p:nvSpPr>
          <p:spPr bwMode="auto">
            <a:xfrm>
              <a:off x="3138252" y="2423658"/>
              <a:ext cx="1266108" cy="43191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2500" dirty="0">
                  <a:solidFill>
                    <a:srgbClr val="2A3E92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PART 03</a:t>
              </a:r>
              <a:endParaRPr lang="en-US" altLang="zh-CN" sz="2500" dirty="0">
                <a:solidFill>
                  <a:srgbClr val="2A3E9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772493" y="5119119"/>
            <a:ext cx="6966929" cy="906632"/>
            <a:chOff x="2772493" y="2416499"/>
            <a:chExt cx="6966929" cy="906632"/>
          </a:xfrm>
        </p:grpSpPr>
        <p:sp>
          <p:nvSpPr>
            <p:cNvPr id="38" name="Rectangle 24"/>
            <p:cNvSpPr>
              <a:spLocks noChangeArrowheads="1"/>
            </p:cNvSpPr>
            <p:nvPr/>
          </p:nvSpPr>
          <p:spPr bwMode="auto">
            <a:xfrm>
              <a:off x="4404358" y="2416499"/>
              <a:ext cx="2335311" cy="4306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2500" b="1" dirty="0">
                  <a:solidFill>
                    <a:srgbClr val="2A3E92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岗位认知</a:t>
              </a:r>
              <a:endParaRPr lang="zh-CN" altLang="en-US" sz="2500" b="1" dirty="0">
                <a:solidFill>
                  <a:srgbClr val="2A3E9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39" name="TextBox 15"/>
            <p:cNvSpPr txBox="1"/>
            <p:nvPr/>
          </p:nvSpPr>
          <p:spPr>
            <a:xfrm>
              <a:off x="3052855" y="2862756"/>
              <a:ext cx="6686567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sym typeface="+mn-ea"/>
                </a:rPr>
                <a:t>西北大学法学院是中国现代法学教育中历史最为悠久的法学院之一，其前身是成立于1907年的陕西法政学堂。</a:t>
              </a:r>
              <a:endParaRPr lang="zh-CN" altLang="en-US" sz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2772493" y="2518874"/>
              <a:ext cx="291772" cy="291772"/>
            </a:xfrm>
            <a:prstGeom prst="rect">
              <a:avLst/>
            </a:prstGeom>
            <a:solidFill>
              <a:srgbClr val="2A3E9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41" name="Rectangle 24"/>
            <p:cNvSpPr>
              <a:spLocks noChangeArrowheads="1"/>
            </p:cNvSpPr>
            <p:nvPr/>
          </p:nvSpPr>
          <p:spPr bwMode="auto">
            <a:xfrm>
              <a:off x="3138252" y="2423658"/>
              <a:ext cx="1266108" cy="43191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2500" dirty="0">
                  <a:solidFill>
                    <a:srgbClr val="2A3E92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PART 04</a:t>
              </a:r>
              <a:endParaRPr lang="en-US" altLang="zh-CN" sz="2500" dirty="0">
                <a:solidFill>
                  <a:srgbClr val="2A3E9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pic>
        <p:nvPicPr>
          <p:cNvPr id="2" name="图片 1" descr="法学院龙印章"/>
          <p:cNvPicPr>
            <a:picLocks noChangeAspect="1"/>
          </p:cNvPicPr>
          <p:nvPr/>
        </p:nvPicPr>
        <p:blipFill>
          <a:blip r:embed="rId1"/>
          <a:srcRect l="18183" t="3630" r="14332" b="12001"/>
          <a:stretch>
            <a:fillRect/>
          </a:stretch>
        </p:blipFill>
        <p:spPr>
          <a:xfrm>
            <a:off x="11234420" y="227965"/>
            <a:ext cx="572770" cy="9715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000"/>
    </mc:Choice>
    <mc:Fallback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20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rcRect b="15035"/>
          <a:stretch>
            <a:fillRect/>
          </a:stretch>
        </p:blipFill>
        <p:spPr>
          <a:xfrm>
            <a:off x="635" y="0"/>
            <a:ext cx="12192000" cy="6905625"/>
          </a:xfrm>
          <a:prstGeom prst="rect">
            <a:avLst/>
          </a:prstGeom>
        </p:spPr>
      </p:pic>
      <p:sp>
        <p:nvSpPr>
          <p:cNvPr id="44" name="任意多边形: 形状 43"/>
          <p:cNvSpPr/>
          <p:nvPr/>
        </p:nvSpPr>
        <p:spPr>
          <a:xfrm>
            <a:off x="4273421" y="0"/>
            <a:ext cx="7918578" cy="6858000"/>
          </a:xfrm>
          <a:custGeom>
            <a:avLst/>
            <a:gdLst>
              <a:gd name="connsiteX0" fmla="*/ 3959468 w 7918578"/>
              <a:gd name="connsiteY0" fmla="*/ 0 h 6858000"/>
              <a:gd name="connsiteX1" fmla="*/ 7918578 w 7918578"/>
              <a:gd name="connsiteY1" fmla="*/ 0 h 6858000"/>
              <a:gd name="connsiteX2" fmla="*/ 7918578 w 7918578"/>
              <a:gd name="connsiteY2" fmla="*/ 6858000 h 6858000"/>
              <a:gd name="connsiteX3" fmla="*/ 0 w 791857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18578" h="6858000">
                <a:moveTo>
                  <a:pt x="3959468" y="0"/>
                </a:moveTo>
                <a:lnTo>
                  <a:pt x="7918578" y="0"/>
                </a:lnTo>
                <a:lnTo>
                  <a:pt x="7918578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 rot="1800000">
            <a:off x="6832551" y="-271264"/>
            <a:ext cx="0" cy="3933372"/>
          </a:xfrm>
          <a:prstGeom prst="line">
            <a:avLst/>
          </a:prstGeom>
          <a:ln>
            <a:solidFill>
              <a:srgbClr val="2A3E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H="1">
            <a:off x="5121749" y="-7702"/>
            <a:ext cx="2503592" cy="4349135"/>
          </a:xfrm>
          <a:prstGeom prst="line">
            <a:avLst/>
          </a:prstGeom>
          <a:ln w="57150">
            <a:solidFill>
              <a:srgbClr val="2A3E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rot="1800000">
            <a:off x="6373927" y="-180054"/>
            <a:ext cx="0" cy="2571750"/>
          </a:xfrm>
          <a:prstGeom prst="line">
            <a:avLst/>
          </a:prstGeom>
          <a:ln>
            <a:solidFill>
              <a:srgbClr val="2A3E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24"/>
          <p:cNvSpPr>
            <a:spLocks noChangeArrowheads="1"/>
          </p:cNvSpPr>
          <p:nvPr/>
        </p:nvSpPr>
        <p:spPr bwMode="auto">
          <a:xfrm>
            <a:off x="10004425" y="4603115"/>
            <a:ext cx="1619885" cy="461645"/>
          </a:xfrm>
          <a:prstGeom prst="rect">
            <a:avLst/>
          </a:prstGeom>
          <a:solidFill>
            <a:srgbClr val="2A3E92"/>
          </a:solidFill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25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个人信息</a:t>
            </a:r>
            <a:endParaRPr lang="zh-CN" altLang="en-US" sz="2500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6304915" y="5186680"/>
            <a:ext cx="56172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200" spc="3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 </a:t>
            </a:r>
            <a:endParaRPr lang="zh-CN" altLang="en-US" sz="1200" spc="3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50" name="Rectangle 24"/>
          <p:cNvSpPr>
            <a:spLocks noChangeArrowheads="1"/>
          </p:cNvSpPr>
          <p:nvPr/>
        </p:nvSpPr>
        <p:spPr bwMode="auto">
          <a:xfrm>
            <a:off x="9794468" y="2875519"/>
            <a:ext cx="1966687" cy="17275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spcBef>
                <a:spcPts val="300"/>
              </a:spcBef>
            </a:pPr>
            <a:r>
              <a:rPr lang="en-US" altLang="zh-CN" sz="100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01</a:t>
            </a:r>
            <a:endParaRPr lang="zh-CN" altLang="en-US" sz="100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000"/>
    </mc:Choice>
    <mc:Fallback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8" grpId="0" bldLvl="0" animBg="1"/>
      <p:bldP spid="49" grpId="0" build="allAtOnce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173671" y="321105"/>
            <a:ext cx="548223" cy="394147"/>
          </a:xfrm>
          <a:prstGeom prst="rect">
            <a:avLst/>
          </a:prstGeom>
          <a:solidFill>
            <a:srgbClr val="2A3E9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898542" y="321106"/>
            <a:ext cx="2335311" cy="430631"/>
          </a:xfrm>
          <a:prstGeom prst="rect">
            <a:avLst/>
          </a:prstGeom>
          <a:solidFill>
            <a:srgbClr val="2A3E92"/>
          </a:solidFill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25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个人信息</a:t>
            </a:r>
            <a:endParaRPr lang="zh-CN" altLang="en-US" sz="2500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" name="椭圆 3"/>
          <p:cNvSpPr/>
          <p:nvPr/>
        </p:nvSpPr>
        <p:spPr bwMode="auto">
          <a:xfrm rot="351052">
            <a:off x="1489489" y="5367967"/>
            <a:ext cx="288776" cy="29520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6" rIns="91391" bIns="45696" anchor="ctr"/>
          <a:lstStyle/>
          <a:p>
            <a:pPr algn="ctr">
              <a:defRPr/>
            </a:pPr>
            <a:endParaRPr lang="zh-CN" altLang="en-US" sz="2400" dirty="0">
              <a:solidFill>
                <a:schemeClr val="bg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5" name="椭圆 4"/>
          <p:cNvSpPr/>
          <p:nvPr/>
        </p:nvSpPr>
        <p:spPr bwMode="auto">
          <a:xfrm rot="285728">
            <a:off x="2287304" y="4577811"/>
            <a:ext cx="288776" cy="29520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6" rIns="91391" bIns="45696" anchor="ctr"/>
          <a:lstStyle/>
          <a:p>
            <a:pPr algn="ctr">
              <a:defRPr/>
            </a:pPr>
            <a:endParaRPr lang="zh-CN" altLang="en-US" sz="2400" dirty="0">
              <a:solidFill>
                <a:schemeClr val="bg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6" name="椭圆 5"/>
          <p:cNvSpPr/>
          <p:nvPr/>
        </p:nvSpPr>
        <p:spPr bwMode="auto">
          <a:xfrm rot="20925770">
            <a:off x="3343162" y="3960931"/>
            <a:ext cx="287188" cy="29520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6" rIns="91391" bIns="45696" anchor="ctr"/>
          <a:lstStyle/>
          <a:p>
            <a:pPr algn="ctr">
              <a:defRPr/>
            </a:pPr>
            <a:endParaRPr lang="zh-CN" altLang="en-US" sz="2400" dirty="0">
              <a:solidFill>
                <a:schemeClr val="bg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7" name="椭圆 6"/>
          <p:cNvSpPr/>
          <p:nvPr/>
        </p:nvSpPr>
        <p:spPr bwMode="auto">
          <a:xfrm rot="21146216">
            <a:off x="4144315" y="4776074"/>
            <a:ext cx="288776" cy="29520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6" rIns="91391" bIns="45696" anchor="ctr"/>
          <a:lstStyle/>
          <a:p>
            <a:pPr algn="ctr">
              <a:defRPr/>
            </a:pPr>
            <a:endParaRPr lang="zh-CN" altLang="en-US" sz="2400" dirty="0">
              <a:solidFill>
                <a:schemeClr val="bg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8" name="椭圆 7"/>
          <p:cNvSpPr/>
          <p:nvPr/>
        </p:nvSpPr>
        <p:spPr bwMode="auto">
          <a:xfrm rot="372077">
            <a:off x="6058598" y="4292949"/>
            <a:ext cx="287188" cy="29520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6" rIns="91391" bIns="45696" anchor="ctr"/>
          <a:lstStyle/>
          <a:p>
            <a:pPr algn="ctr">
              <a:defRPr/>
            </a:pPr>
            <a:endParaRPr lang="zh-CN" altLang="en-US" sz="2400" dirty="0">
              <a:solidFill>
                <a:schemeClr val="bg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9" name="椭圆 8"/>
          <p:cNvSpPr/>
          <p:nvPr/>
        </p:nvSpPr>
        <p:spPr bwMode="auto">
          <a:xfrm rot="444650">
            <a:off x="6978402" y="3789804"/>
            <a:ext cx="287188" cy="2936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6" rIns="91391" bIns="45696" anchor="ctr"/>
          <a:lstStyle/>
          <a:p>
            <a:pPr algn="ctr">
              <a:defRPr/>
            </a:pPr>
            <a:endParaRPr lang="zh-CN" altLang="en-US" sz="2400" dirty="0">
              <a:solidFill>
                <a:schemeClr val="bg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10" name="椭圆 9"/>
          <p:cNvSpPr/>
          <p:nvPr/>
        </p:nvSpPr>
        <p:spPr bwMode="auto">
          <a:xfrm rot="411978">
            <a:off x="7681224" y="3147829"/>
            <a:ext cx="288776" cy="2936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6" rIns="91391" bIns="45696" anchor="ctr"/>
          <a:lstStyle/>
          <a:p>
            <a:pPr algn="ctr">
              <a:defRPr/>
            </a:pPr>
            <a:endParaRPr lang="zh-CN" altLang="en-US" sz="2400" dirty="0">
              <a:solidFill>
                <a:schemeClr val="bg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11" name="椭圆 10"/>
          <p:cNvSpPr/>
          <p:nvPr/>
        </p:nvSpPr>
        <p:spPr bwMode="auto">
          <a:xfrm rot="705091">
            <a:off x="9041925" y="2518191"/>
            <a:ext cx="288776" cy="2936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6" rIns="91391" bIns="45696" anchor="ctr"/>
          <a:lstStyle/>
          <a:p>
            <a:pPr algn="ctr">
              <a:defRPr/>
            </a:pPr>
            <a:endParaRPr lang="zh-CN" altLang="en-US" sz="2400" dirty="0">
              <a:solidFill>
                <a:schemeClr val="bg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12" name="椭圆 11"/>
          <p:cNvSpPr/>
          <p:nvPr/>
        </p:nvSpPr>
        <p:spPr bwMode="auto">
          <a:xfrm rot="1654378">
            <a:off x="10269055" y="1821157"/>
            <a:ext cx="287188" cy="29520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6" rIns="91391" bIns="45696" anchor="ctr"/>
          <a:lstStyle/>
          <a:p>
            <a:pPr algn="ctr">
              <a:defRPr/>
            </a:pPr>
            <a:endParaRPr lang="zh-CN" altLang="en-US" sz="2400" dirty="0">
              <a:solidFill>
                <a:schemeClr val="bg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13" name="文本框 30"/>
          <p:cNvSpPr txBox="1">
            <a:spLocks noChangeArrowheads="1"/>
          </p:cNvSpPr>
          <p:nvPr/>
        </p:nvSpPr>
        <p:spPr bwMode="auto">
          <a:xfrm>
            <a:off x="1285247" y="6018814"/>
            <a:ext cx="760046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en-US" altLang="zh-CN" sz="17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Arial" panose="020B0604020202020204" pitchFamily="34" charset="0"/>
                <a:sym typeface="微软雅黑 Light" panose="020B0502040204020203" pitchFamily="34" charset="-122"/>
              </a:rPr>
              <a:t>3</a:t>
            </a:r>
            <a:r>
              <a:rPr lang="zh-CN" altLang="en-US" sz="17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Arial" panose="020B0604020202020204" pitchFamily="34" charset="0"/>
                <a:sym typeface="微软雅黑 Light" panose="020B0502040204020203" pitchFamily="34" charset="-122"/>
              </a:rPr>
              <a:t>月份</a:t>
            </a:r>
            <a:endParaRPr lang="zh-CN" altLang="en-US" sz="1735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Arial" panose="020B0604020202020204" pitchFamily="34" charset="0"/>
              <a:sym typeface="微软雅黑 Light" panose="020B0502040204020203" pitchFamily="34" charset="-122"/>
            </a:endParaRPr>
          </a:p>
        </p:txBody>
      </p:sp>
      <p:sp>
        <p:nvSpPr>
          <p:cNvPr id="14" name="文本框 31"/>
          <p:cNvSpPr txBox="1">
            <a:spLocks noChangeArrowheads="1"/>
          </p:cNvSpPr>
          <p:nvPr/>
        </p:nvSpPr>
        <p:spPr bwMode="auto">
          <a:xfrm>
            <a:off x="2102613" y="6018814"/>
            <a:ext cx="760046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en-US" altLang="zh-CN" sz="17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Arial" panose="020B0604020202020204" pitchFamily="34" charset="0"/>
                <a:sym typeface="微软雅黑 Light" panose="020B0502040204020203" pitchFamily="34" charset="-122"/>
              </a:rPr>
              <a:t>4</a:t>
            </a:r>
            <a:r>
              <a:rPr lang="zh-CN" altLang="en-US" sz="17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Arial" panose="020B0604020202020204" pitchFamily="34" charset="0"/>
                <a:sym typeface="微软雅黑 Light" panose="020B0502040204020203" pitchFamily="34" charset="-122"/>
              </a:rPr>
              <a:t>月份</a:t>
            </a:r>
            <a:endParaRPr lang="zh-CN" altLang="en-US" sz="1735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Arial" panose="020B0604020202020204" pitchFamily="34" charset="0"/>
              <a:sym typeface="微软雅黑 Light" panose="020B0502040204020203" pitchFamily="34" charset="-122"/>
            </a:endParaRPr>
          </a:p>
        </p:txBody>
      </p:sp>
      <p:sp>
        <p:nvSpPr>
          <p:cNvPr id="15" name="文本框 32"/>
          <p:cNvSpPr txBox="1">
            <a:spLocks noChangeArrowheads="1"/>
          </p:cNvSpPr>
          <p:nvPr/>
        </p:nvSpPr>
        <p:spPr bwMode="auto">
          <a:xfrm>
            <a:off x="3132135" y="6018814"/>
            <a:ext cx="760046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en-US" altLang="zh-CN" sz="17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Arial" panose="020B0604020202020204" pitchFamily="34" charset="0"/>
                <a:sym typeface="微软雅黑 Light" panose="020B0502040204020203" pitchFamily="34" charset="-122"/>
              </a:rPr>
              <a:t>5</a:t>
            </a:r>
            <a:r>
              <a:rPr lang="zh-CN" altLang="en-US" sz="17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Arial" panose="020B0604020202020204" pitchFamily="34" charset="0"/>
                <a:sym typeface="微软雅黑 Light" panose="020B0502040204020203" pitchFamily="34" charset="-122"/>
              </a:rPr>
              <a:t>月份</a:t>
            </a:r>
            <a:endParaRPr lang="zh-CN" altLang="en-US" sz="1735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Arial" panose="020B0604020202020204" pitchFamily="34" charset="0"/>
              <a:sym typeface="微软雅黑 Light" panose="020B0502040204020203" pitchFamily="34" charset="-122"/>
            </a:endParaRPr>
          </a:p>
        </p:txBody>
      </p:sp>
      <p:sp>
        <p:nvSpPr>
          <p:cNvPr id="16" name="文本框 33"/>
          <p:cNvSpPr txBox="1">
            <a:spLocks noChangeArrowheads="1"/>
          </p:cNvSpPr>
          <p:nvPr/>
        </p:nvSpPr>
        <p:spPr bwMode="auto">
          <a:xfrm>
            <a:off x="3901671" y="6018814"/>
            <a:ext cx="760046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en-US" altLang="zh-CN" sz="17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Arial" panose="020B0604020202020204" pitchFamily="34" charset="0"/>
                <a:sym typeface="微软雅黑 Light" panose="020B0502040204020203" pitchFamily="34" charset="-122"/>
              </a:rPr>
              <a:t>6</a:t>
            </a:r>
            <a:r>
              <a:rPr lang="zh-CN" altLang="en-US" sz="17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Arial" panose="020B0604020202020204" pitchFamily="34" charset="0"/>
                <a:sym typeface="微软雅黑 Light" panose="020B0502040204020203" pitchFamily="34" charset="-122"/>
              </a:rPr>
              <a:t>月份</a:t>
            </a:r>
            <a:endParaRPr lang="zh-CN" altLang="en-US" sz="1735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Arial" panose="020B0604020202020204" pitchFamily="34" charset="0"/>
              <a:sym typeface="微软雅黑 Light" panose="020B0502040204020203" pitchFamily="34" charset="-122"/>
            </a:endParaRPr>
          </a:p>
        </p:txBody>
      </p:sp>
      <p:sp>
        <p:nvSpPr>
          <p:cNvPr id="17" name="文本框 34"/>
          <p:cNvSpPr txBox="1">
            <a:spLocks noChangeArrowheads="1"/>
          </p:cNvSpPr>
          <p:nvPr/>
        </p:nvSpPr>
        <p:spPr bwMode="auto">
          <a:xfrm>
            <a:off x="5899294" y="6018814"/>
            <a:ext cx="760046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en-US" altLang="zh-CN" sz="17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Arial" panose="020B0604020202020204" pitchFamily="34" charset="0"/>
                <a:sym typeface="微软雅黑 Light" panose="020B0502040204020203" pitchFamily="34" charset="-122"/>
              </a:rPr>
              <a:t>8</a:t>
            </a:r>
            <a:r>
              <a:rPr lang="zh-CN" altLang="en-US" sz="17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Arial" panose="020B0604020202020204" pitchFamily="34" charset="0"/>
                <a:sym typeface="微软雅黑 Light" panose="020B0502040204020203" pitchFamily="34" charset="-122"/>
              </a:rPr>
              <a:t>月份</a:t>
            </a:r>
            <a:endParaRPr lang="zh-CN" altLang="en-US" sz="1735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Arial" panose="020B0604020202020204" pitchFamily="34" charset="0"/>
              <a:sym typeface="微软雅黑 Light" panose="020B0502040204020203" pitchFamily="34" charset="-122"/>
            </a:endParaRPr>
          </a:p>
        </p:txBody>
      </p:sp>
      <p:sp>
        <p:nvSpPr>
          <p:cNvPr id="18" name="文本框 35"/>
          <p:cNvSpPr txBox="1">
            <a:spLocks noChangeArrowheads="1"/>
          </p:cNvSpPr>
          <p:nvPr/>
        </p:nvSpPr>
        <p:spPr bwMode="auto">
          <a:xfrm>
            <a:off x="6858554" y="6018814"/>
            <a:ext cx="760046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en-US" altLang="zh-CN" sz="17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Arial" panose="020B0604020202020204" pitchFamily="34" charset="0"/>
                <a:sym typeface="微软雅黑 Light" panose="020B0502040204020203" pitchFamily="34" charset="-122"/>
              </a:rPr>
              <a:t>9</a:t>
            </a:r>
            <a:r>
              <a:rPr lang="zh-CN" altLang="en-US" sz="17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Arial" panose="020B0604020202020204" pitchFamily="34" charset="0"/>
                <a:sym typeface="微软雅黑 Light" panose="020B0502040204020203" pitchFamily="34" charset="-122"/>
              </a:rPr>
              <a:t>月份</a:t>
            </a:r>
            <a:endParaRPr lang="zh-CN" altLang="en-US" sz="1735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Arial" panose="020B0604020202020204" pitchFamily="34" charset="0"/>
              <a:sym typeface="微软雅黑 Light" panose="020B0502040204020203" pitchFamily="34" charset="-122"/>
            </a:endParaRPr>
          </a:p>
        </p:txBody>
      </p:sp>
      <p:sp>
        <p:nvSpPr>
          <p:cNvPr id="19" name="文本框 36"/>
          <p:cNvSpPr txBox="1">
            <a:spLocks noChangeArrowheads="1"/>
          </p:cNvSpPr>
          <p:nvPr/>
        </p:nvSpPr>
        <p:spPr bwMode="auto">
          <a:xfrm>
            <a:off x="7655289" y="6018814"/>
            <a:ext cx="867446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en-US" altLang="zh-CN" sz="17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Arial" panose="020B0604020202020204" pitchFamily="34" charset="0"/>
                <a:sym typeface="微软雅黑 Light" panose="020B0502040204020203" pitchFamily="34" charset="-122"/>
              </a:rPr>
              <a:t>10</a:t>
            </a:r>
            <a:r>
              <a:rPr lang="zh-CN" altLang="en-US" sz="17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Arial" panose="020B0604020202020204" pitchFamily="34" charset="0"/>
                <a:sym typeface="微软雅黑 Light" panose="020B0502040204020203" pitchFamily="34" charset="-122"/>
              </a:rPr>
              <a:t>月份</a:t>
            </a:r>
            <a:endParaRPr lang="zh-CN" altLang="en-US" sz="1735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Arial" panose="020B0604020202020204" pitchFamily="34" charset="0"/>
              <a:sym typeface="微软雅黑 Light" panose="020B0502040204020203" pitchFamily="34" charset="-122"/>
            </a:endParaRPr>
          </a:p>
        </p:txBody>
      </p:sp>
      <p:sp>
        <p:nvSpPr>
          <p:cNvPr id="20" name="文本框 37"/>
          <p:cNvSpPr txBox="1">
            <a:spLocks noChangeArrowheads="1"/>
          </p:cNvSpPr>
          <p:nvPr/>
        </p:nvSpPr>
        <p:spPr bwMode="auto">
          <a:xfrm>
            <a:off x="9020736" y="6018814"/>
            <a:ext cx="867446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en-US" altLang="zh-CN" sz="17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Arial" panose="020B0604020202020204" pitchFamily="34" charset="0"/>
                <a:sym typeface="微软雅黑 Light" panose="020B0502040204020203" pitchFamily="34" charset="-122"/>
              </a:rPr>
              <a:t>11</a:t>
            </a:r>
            <a:r>
              <a:rPr lang="zh-CN" altLang="en-US" sz="17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Arial" panose="020B0604020202020204" pitchFamily="34" charset="0"/>
                <a:sym typeface="微软雅黑 Light" panose="020B0502040204020203" pitchFamily="34" charset="-122"/>
              </a:rPr>
              <a:t>月份</a:t>
            </a:r>
            <a:endParaRPr lang="zh-CN" altLang="en-US" sz="1735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Arial" panose="020B0604020202020204" pitchFamily="34" charset="0"/>
              <a:sym typeface="微软雅黑 Light" panose="020B0502040204020203" pitchFamily="34" charset="-122"/>
            </a:endParaRPr>
          </a:p>
        </p:txBody>
      </p:sp>
      <p:sp>
        <p:nvSpPr>
          <p:cNvPr id="21" name="文本框 38"/>
          <p:cNvSpPr txBox="1">
            <a:spLocks noChangeArrowheads="1"/>
          </p:cNvSpPr>
          <p:nvPr/>
        </p:nvSpPr>
        <p:spPr bwMode="auto">
          <a:xfrm>
            <a:off x="10150677" y="6018814"/>
            <a:ext cx="867446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en-US" altLang="zh-CN" sz="17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Arial" panose="020B0604020202020204" pitchFamily="34" charset="0"/>
                <a:sym typeface="微软雅黑 Light" panose="020B0502040204020203" pitchFamily="34" charset="-122"/>
              </a:rPr>
              <a:t>12</a:t>
            </a:r>
            <a:r>
              <a:rPr lang="zh-CN" altLang="en-US" sz="17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Arial" panose="020B0604020202020204" pitchFamily="34" charset="0"/>
                <a:sym typeface="微软雅黑 Light" panose="020B0502040204020203" pitchFamily="34" charset="-122"/>
              </a:rPr>
              <a:t>月份</a:t>
            </a:r>
            <a:endParaRPr lang="zh-CN" altLang="en-US" sz="1735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Arial" panose="020B0604020202020204" pitchFamily="34" charset="0"/>
              <a:sym typeface="微软雅黑 Light" panose="020B0502040204020203" pitchFamily="34" charset="-122"/>
            </a:endParaRPr>
          </a:p>
        </p:txBody>
      </p:sp>
      <p:sp>
        <p:nvSpPr>
          <p:cNvPr id="22" name="文本框 39"/>
          <p:cNvSpPr txBox="1">
            <a:spLocks noChangeArrowheads="1"/>
          </p:cNvSpPr>
          <p:nvPr/>
        </p:nvSpPr>
        <p:spPr bwMode="auto">
          <a:xfrm>
            <a:off x="1935832" y="5302606"/>
            <a:ext cx="1521471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zh-CN" altLang="en-US" sz="17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添加文字内容</a:t>
            </a:r>
            <a:endParaRPr lang="zh-CN" altLang="en-US" sz="1735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23" name="文本框 40"/>
          <p:cNvSpPr txBox="1">
            <a:spLocks noChangeArrowheads="1"/>
          </p:cNvSpPr>
          <p:nvPr/>
        </p:nvSpPr>
        <p:spPr bwMode="auto">
          <a:xfrm>
            <a:off x="671536" y="4568170"/>
            <a:ext cx="1521471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zh-CN" altLang="en-US" sz="17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添加文字内容</a:t>
            </a:r>
            <a:endParaRPr lang="zh-CN" altLang="en-US" sz="1735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24" name="文本框 41"/>
          <p:cNvSpPr txBox="1">
            <a:spLocks noChangeArrowheads="1"/>
          </p:cNvSpPr>
          <p:nvPr/>
        </p:nvSpPr>
        <p:spPr bwMode="auto">
          <a:xfrm>
            <a:off x="2867950" y="3531086"/>
            <a:ext cx="1521471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zh-CN" altLang="en-US" sz="1735" dirty="0">
                <a:solidFill>
                  <a:srgbClr val="C00000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添加文字内容</a:t>
            </a:r>
            <a:endParaRPr lang="zh-CN" altLang="en-US" sz="1735" dirty="0">
              <a:solidFill>
                <a:srgbClr val="C00000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26" name="文本框 42"/>
          <p:cNvSpPr txBox="1">
            <a:spLocks noChangeArrowheads="1"/>
          </p:cNvSpPr>
          <p:nvPr/>
        </p:nvSpPr>
        <p:spPr bwMode="auto">
          <a:xfrm>
            <a:off x="4062684" y="4389107"/>
            <a:ext cx="1521471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zh-CN" altLang="en-US" sz="17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添加文字内容</a:t>
            </a:r>
            <a:endParaRPr lang="zh-CN" altLang="en-US" sz="1735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27" name="文本框 43"/>
          <p:cNvSpPr txBox="1">
            <a:spLocks noChangeArrowheads="1"/>
          </p:cNvSpPr>
          <p:nvPr/>
        </p:nvSpPr>
        <p:spPr bwMode="auto">
          <a:xfrm>
            <a:off x="6403370" y="4238346"/>
            <a:ext cx="1521471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zh-CN" altLang="en-US" sz="17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添加文字内容</a:t>
            </a:r>
            <a:endParaRPr lang="zh-CN" altLang="en-US" sz="1735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28" name="文本框 44"/>
          <p:cNvSpPr txBox="1">
            <a:spLocks noChangeArrowheads="1"/>
          </p:cNvSpPr>
          <p:nvPr/>
        </p:nvSpPr>
        <p:spPr bwMode="auto">
          <a:xfrm>
            <a:off x="7326257" y="3763743"/>
            <a:ext cx="1521471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zh-CN" altLang="en-US" sz="1735" dirty="0">
                <a:solidFill>
                  <a:srgbClr val="C00000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添加文字内容</a:t>
            </a:r>
            <a:endParaRPr lang="zh-CN" altLang="en-US" sz="1735" dirty="0">
              <a:solidFill>
                <a:srgbClr val="C00000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30" name="文本框 45"/>
          <p:cNvSpPr txBox="1">
            <a:spLocks noChangeArrowheads="1"/>
          </p:cNvSpPr>
          <p:nvPr/>
        </p:nvSpPr>
        <p:spPr bwMode="auto">
          <a:xfrm>
            <a:off x="8098424" y="3126173"/>
            <a:ext cx="1521471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zh-CN" altLang="en-US" sz="17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添加文字内容</a:t>
            </a:r>
            <a:endParaRPr lang="zh-CN" altLang="en-US" sz="1735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31" name="文本框 46"/>
          <p:cNvSpPr txBox="1">
            <a:spLocks noChangeArrowheads="1"/>
          </p:cNvSpPr>
          <p:nvPr/>
        </p:nvSpPr>
        <p:spPr bwMode="auto">
          <a:xfrm>
            <a:off x="9460576" y="2468894"/>
            <a:ext cx="1521471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zh-CN" altLang="en-US" sz="1735" dirty="0">
                <a:solidFill>
                  <a:srgbClr val="C00000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添加文字内容</a:t>
            </a:r>
            <a:endParaRPr lang="zh-CN" altLang="en-US" sz="1735" dirty="0">
              <a:solidFill>
                <a:srgbClr val="C00000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cxnSp>
        <p:nvCxnSpPr>
          <p:cNvPr id="32" name="直接连接符 31"/>
          <p:cNvCxnSpPr>
            <a:stCxn id="4" idx="7"/>
            <a:endCxn id="5" idx="3"/>
          </p:cNvCxnSpPr>
          <p:nvPr/>
        </p:nvCxnSpPr>
        <p:spPr>
          <a:xfrm flipV="1">
            <a:off x="1746083" y="4820950"/>
            <a:ext cx="575200" cy="60120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stCxn id="5" idx="7"/>
            <a:endCxn id="6" idx="2"/>
          </p:cNvCxnSpPr>
          <p:nvPr/>
        </p:nvCxnSpPr>
        <p:spPr>
          <a:xfrm flipV="1">
            <a:off x="2542102" y="4136518"/>
            <a:ext cx="803813" cy="493361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6" idx="5"/>
            <a:endCxn id="7" idx="1"/>
          </p:cNvCxnSpPr>
          <p:nvPr/>
        </p:nvCxnSpPr>
        <p:spPr>
          <a:xfrm>
            <a:off x="3606684" y="4191118"/>
            <a:ext cx="567072" cy="64253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椭圆 34"/>
          <p:cNvSpPr/>
          <p:nvPr/>
        </p:nvSpPr>
        <p:spPr bwMode="auto">
          <a:xfrm rot="827460">
            <a:off x="4981061" y="5240839"/>
            <a:ext cx="288776" cy="29520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6" rIns="91391" bIns="45696" anchor="ctr"/>
          <a:lstStyle/>
          <a:p>
            <a:pPr algn="ctr">
              <a:defRPr/>
            </a:pPr>
            <a:endParaRPr lang="zh-CN" altLang="en-US" sz="2400" dirty="0">
              <a:solidFill>
                <a:schemeClr val="bg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cxnSp>
        <p:nvCxnSpPr>
          <p:cNvPr id="36" name="直接连接符 35"/>
          <p:cNvCxnSpPr>
            <a:stCxn id="7" idx="5"/>
            <a:endCxn id="35" idx="2"/>
          </p:cNvCxnSpPr>
          <p:nvPr/>
        </p:nvCxnSpPr>
        <p:spPr>
          <a:xfrm>
            <a:off x="4403650" y="5013703"/>
            <a:ext cx="581575" cy="34032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>
            <a:stCxn id="35" idx="7"/>
            <a:endCxn id="8" idx="3"/>
          </p:cNvCxnSpPr>
          <p:nvPr/>
        </p:nvCxnSpPr>
        <p:spPr>
          <a:xfrm flipV="1">
            <a:off x="5249484" y="4533345"/>
            <a:ext cx="840491" cy="77807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>
            <a:stCxn id="8" idx="7"/>
            <a:endCxn id="9" idx="3"/>
          </p:cNvCxnSpPr>
          <p:nvPr/>
        </p:nvCxnSpPr>
        <p:spPr>
          <a:xfrm flipV="1">
            <a:off x="6314408" y="4026459"/>
            <a:ext cx="693509" cy="32130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>
            <a:stCxn id="9" idx="7"/>
            <a:endCxn id="10" idx="3"/>
          </p:cNvCxnSpPr>
          <p:nvPr/>
        </p:nvCxnSpPr>
        <p:spPr>
          <a:xfrm flipV="1">
            <a:off x="7236073" y="3385498"/>
            <a:ext cx="475763" cy="46127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>
            <a:stCxn id="10" idx="7"/>
            <a:endCxn id="11" idx="3"/>
          </p:cNvCxnSpPr>
          <p:nvPr/>
        </p:nvCxnSpPr>
        <p:spPr>
          <a:xfrm flipV="1">
            <a:off x="7939389" y="2745840"/>
            <a:ext cx="1125825" cy="457939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stCxn id="11" idx="7"/>
            <a:endCxn id="12" idx="3"/>
          </p:cNvCxnSpPr>
          <p:nvPr/>
        </p:nvCxnSpPr>
        <p:spPr>
          <a:xfrm flipV="1">
            <a:off x="9307413" y="2014277"/>
            <a:ext cx="966920" cy="56988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39"/>
          <p:cNvSpPr txBox="1">
            <a:spLocks noChangeArrowheads="1"/>
          </p:cNvSpPr>
          <p:nvPr/>
        </p:nvSpPr>
        <p:spPr bwMode="auto">
          <a:xfrm>
            <a:off x="5344576" y="5226421"/>
            <a:ext cx="1521471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zh-CN" altLang="en-US" sz="1735" dirty="0">
                <a:solidFill>
                  <a:srgbClr val="C00000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添加文字内容</a:t>
            </a:r>
            <a:endParaRPr lang="zh-CN" altLang="en-US" sz="1735" dirty="0">
              <a:solidFill>
                <a:srgbClr val="C00000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43" name="文本框 33"/>
          <p:cNvSpPr txBox="1">
            <a:spLocks noChangeArrowheads="1"/>
          </p:cNvSpPr>
          <p:nvPr/>
        </p:nvSpPr>
        <p:spPr bwMode="auto">
          <a:xfrm>
            <a:off x="4786054" y="6018814"/>
            <a:ext cx="760046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en-US" altLang="zh-CN" sz="17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Arial" panose="020B0604020202020204" pitchFamily="34" charset="0"/>
                <a:sym typeface="微软雅黑 Light" panose="020B0502040204020203" pitchFamily="34" charset="-122"/>
              </a:rPr>
              <a:t>7</a:t>
            </a:r>
            <a:r>
              <a:rPr lang="zh-CN" altLang="en-US" sz="17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Arial" panose="020B0604020202020204" pitchFamily="34" charset="0"/>
                <a:sym typeface="微软雅黑 Light" panose="020B0502040204020203" pitchFamily="34" charset="-122"/>
              </a:rPr>
              <a:t>月份</a:t>
            </a:r>
            <a:endParaRPr lang="zh-CN" altLang="en-US" sz="1735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Arial" panose="020B0604020202020204" pitchFamily="34" charset="0"/>
              <a:sym typeface="微软雅黑 Light" panose="020B0502040204020203" pitchFamily="34" charset="-122"/>
            </a:endParaRPr>
          </a:p>
        </p:txBody>
      </p:sp>
      <p:sp>
        <p:nvSpPr>
          <p:cNvPr id="44" name="文本框 46"/>
          <p:cNvSpPr txBox="1">
            <a:spLocks noChangeArrowheads="1"/>
          </p:cNvSpPr>
          <p:nvPr/>
        </p:nvSpPr>
        <p:spPr bwMode="auto">
          <a:xfrm>
            <a:off x="9645609" y="1412777"/>
            <a:ext cx="1521471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zh-CN" altLang="en-US" sz="173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添加文字内容</a:t>
            </a:r>
            <a:endParaRPr lang="zh-CN" altLang="en-US" sz="1735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733991" y="5840003"/>
            <a:ext cx="10738607" cy="102224"/>
            <a:chOff x="738746" y="5964849"/>
            <a:chExt cx="10744200" cy="102248"/>
          </a:xfrm>
        </p:grpSpPr>
        <p:cxnSp>
          <p:nvCxnSpPr>
            <p:cNvPr id="46" name="直接连接符 45"/>
            <p:cNvCxnSpPr/>
            <p:nvPr/>
          </p:nvCxnSpPr>
          <p:spPr bwMode="auto">
            <a:xfrm>
              <a:off x="738746" y="6052254"/>
              <a:ext cx="10744200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V="1">
              <a:off x="1639101" y="5971032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V="1">
              <a:off x="2456892" y="5967447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V="1">
              <a:off x="3510148" y="597201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V="1">
              <a:off x="4295309" y="597201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V="1">
              <a:off x="5141731" y="597201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V="1">
              <a:off x="6255551" y="5973993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V="1">
              <a:off x="7243964" y="5967447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V="1">
              <a:off x="7951332" y="5973993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V="1">
              <a:off x="9320250" y="596484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V="1">
              <a:off x="10524537" y="5985875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矩形 56"/>
          <p:cNvSpPr/>
          <p:nvPr/>
        </p:nvSpPr>
        <p:spPr>
          <a:xfrm>
            <a:off x="1395072" y="1604798"/>
            <a:ext cx="4218089" cy="1487170"/>
          </a:xfrm>
          <a:prstGeom prst="rect">
            <a:avLst/>
          </a:prstGeom>
        </p:spPr>
        <p:txBody>
          <a:bodyPr wrap="square" lIns="91391" tIns="45696" rIns="91391" bIns="45696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35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点击添加小标题</a:t>
            </a:r>
            <a:endParaRPr lang="en-US" altLang="zh-CN" sz="2135" b="1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  <a:p>
            <a:pPr algn="l"/>
            <a:r>
              <a:rPr lang="zh-CN" altLang="en-US" sz="1600" dirty="0">
                <a:solidFill>
                  <a:schemeClr val="tx1"/>
                </a:solidFill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600" spc="300" dirty="0">
                <a:solidFill>
                  <a:schemeClr val="tx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endParaRPr lang="zh-CN" altLang="en-US" sz="1600" spc="300" dirty="0">
              <a:solidFill>
                <a:schemeClr val="tx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+mn-ea"/>
            </a:endParaRPr>
          </a:p>
        </p:txBody>
      </p:sp>
      <p:pic>
        <p:nvPicPr>
          <p:cNvPr id="3" name="图片 2" descr="法学院龙印章"/>
          <p:cNvPicPr>
            <a:picLocks noChangeAspect="1"/>
          </p:cNvPicPr>
          <p:nvPr/>
        </p:nvPicPr>
        <p:blipFill>
          <a:blip r:embed="rId1"/>
          <a:srcRect l="18183" t="3630" r="14332" b="12001"/>
          <a:stretch>
            <a:fillRect/>
          </a:stretch>
        </p:blipFill>
        <p:spPr>
          <a:xfrm>
            <a:off x="11234420" y="227965"/>
            <a:ext cx="572770" cy="9715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000"/>
    </mc:Choice>
    <mc:Fallback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0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000"/>
                            </p:stCondLst>
                            <p:childTnLst>
                              <p:par>
                                <p:cTn id="10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9000"/>
                            </p:stCondLst>
                            <p:childTnLst>
                              <p:par>
                                <p:cTn id="1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9500"/>
                            </p:stCondLst>
                            <p:childTnLst>
                              <p:par>
                                <p:cTn id="1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6" grpId="0"/>
      <p:bldP spid="27" grpId="0"/>
      <p:bldP spid="28" grpId="0"/>
      <p:bldP spid="30" grpId="0"/>
      <p:bldP spid="31" grpId="0"/>
      <p:bldP spid="35" grpId="0" animBg="1"/>
      <p:bldP spid="42" grpId="0"/>
      <p:bldP spid="43" grpId="0"/>
      <p:bldP spid="44" grpId="0"/>
      <p:bldP spid="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96" r="31178"/>
          <a:stretch>
            <a:fillRect/>
          </a:stretch>
        </p:blipFill>
        <p:spPr>
          <a:xfrm>
            <a:off x="5715" y="1584325"/>
            <a:ext cx="12205335" cy="3688080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173671" y="321105"/>
            <a:ext cx="548223" cy="394147"/>
          </a:xfrm>
          <a:prstGeom prst="rect">
            <a:avLst/>
          </a:prstGeom>
          <a:solidFill>
            <a:srgbClr val="2A3E9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898542" y="321106"/>
            <a:ext cx="2335311" cy="430631"/>
          </a:xfrm>
          <a:prstGeom prst="rect">
            <a:avLst/>
          </a:prstGeom>
          <a:solidFill>
            <a:srgbClr val="2A3E92"/>
          </a:solidFill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25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个人信息</a:t>
            </a:r>
            <a:endParaRPr lang="zh-CN" altLang="en-US" sz="2500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584594"/>
            <a:ext cx="3064476" cy="368880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7" name="Rectangle 24"/>
          <p:cNvSpPr>
            <a:spLocks noChangeArrowheads="1"/>
          </p:cNvSpPr>
          <p:nvPr/>
        </p:nvSpPr>
        <p:spPr bwMode="auto">
          <a:xfrm>
            <a:off x="120312" y="2569934"/>
            <a:ext cx="2335311" cy="4306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zh-CN" altLang="en-US" sz="25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点击添加标题</a:t>
            </a:r>
            <a:endParaRPr lang="zh-CN" altLang="en-US" sz="2500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8" name="TextBox 15"/>
          <p:cNvSpPr txBox="1"/>
          <p:nvPr/>
        </p:nvSpPr>
        <p:spPr>
          <a:xfrm>
            <a:off x="60937" y="3201412"/>
            <a:ext cx="28960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>
                <a:solidFill>
                  <a:schemeClr val="bg1"/>
                </a:solidFill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200" spc="3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endParaRPr lang="zh-CN" altLang="en-US" sz="1200" spc="3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3016331" y="5273403"/>
            <a:ext cx="2335311" cy="4306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zh-CN" altLang="en-US" sz="2500" b="1" dirty="0">
                <a:solidFill>
                  <a:srgbClr val="2A3E9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点击添加标题</a:t>
            </a:r>
            <a:endParaRPr lang="zh-CN" altLang="en-US" sz="2500" b="1" dirty="0">
              <a:solidFill>
                <a:srgbClr val="2A3E9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" name="TextBox 15"/>
          <p:cNvSpPr txBox="1"/>
          <p:nvPr/>
        </p:nvSpPr>
        <p:spPr>
          <a:xfrm>
            <a:off x="2956956" y="5667550"/>
            <a:ext cx="28960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200" spc="300" dirty="0">
                <a:solidFill>
                  <a:schemeClr val="tx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endParaRPr lang="zh-CN" altLang="en-US" sz="1200" spc="300" dirty="0">
              <a:solidFill>
                <a:schemeClr val="tx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+mn-ea"/>
            </a:endParaRPr>
          </a:p>
        </p:txBody>
      </p:sp>
      <p:sp>
        <p:nvSpPr>
          <p:cNvPr id="11" name="Rectangle 24"/>
          <p:cNvSpPr>
            <a:spLocks noChangeArrowheads="1"/>
          </p:cNvSpPr>
          <p:nvPr/>
        </p:nvSpPr>
        <p:spPr bwMode="auto">
          <a:xfrm>
            <a:off x="7172695" y="5273403"/>
            <a:ext cx="2335311" cy="4306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zh-CN" altLang="en-US" sz="2500" b="1" dirty="0">
                <a:solidFill>
                  <a:srgbClr val="2A3E9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点击添加标题</a:t>
            </a:r>
            <a:endParaRPr lang="zh-CN" altLang="en-US" sz="2500" b="1" dirty="0">
              <a:solidFill>
                <a:srgbClr val="2A3E92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2" name="TextBox 15"/>
          <p:cNvSpPr txBox="1"/>
          <p:nvPr/>
        </p:nvSpPr>
        <p:spPr>
          <a:xfrm>
            <a:off x="7113320" y="5667550"/>
            <a:ext cx="2896019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200" spc="300" dirty="0">
                <a:solidFill>
                  <a:schemeClr val="tx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endParaRPr lang="zh-CN" altLang="en-US" sz="1200" spc="300" dirty="0">
              <a:solidFill>
                <a:schemeClr val="tx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  <a:p>
            <a:endParaRPr lang="zh-CN" altLang="en-US" sz="1200" spc="300" dirty="0">
              <a:solidFill>
                <a:schemeClr val="tx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pic>
        <p:nvPicPr>
          <p:cNvPr id="3" name="图片 2" descr="法学院龙印章"/>
          <p:cNvPicPr>
            <a:picLocks noChangeAspect="1"/>
          </p:cNvPicPr>
          <p:nvPr/>
        </p:nvPicPr>
        <p:blipFill>
          <a:blip r:embed="rId2"/>
          <a:srcRect l="18183" t="3630" r="14332" b="12001"/>
          <a:stretch>
            <a:fillRect/>
          </a:stretch>
        </p:blipFill>
        <p:spPr>
          <a:xfrm>
            <a:off x="11234420" y="238125"/>
            <a:ext cx="572770" cy="9715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000"/>
    </mc:Choice>
    <mc:Fallback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173671" y="321105"/>
            <a:ext cx="548223" cy="394147"/>
          </a:xfrm>
          <a:prstGeom prst="rect">
            <a:avLst/>
          </a:prstGeom>
          <a:solidFill>
            <a:srgbClr val="2A3E9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898542" y="321106"/>
            <a:ext cx="2335311" cy="430631"/>
          </a:xfrm>
          <a:prstGeom prst="rect">
            <a:avLst/>
          </a:prstGeom>
          <a:solidFill>
            <a:srgbClr val="2A3E92"/>
          </a:solidFill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25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个人信息</a:t>
            </a:r>
            <a:endParaRPr lang="zh-CN" altLang="en-US" sz="2500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54589" y="1866641"/>
            <a:ext cx="3401761" cy="700296"/>
            <a:chOff x="828467" y="1326148"/>
            <a:chExt cx="2551321" cy="525222"/>
          </a:xfrm>
        </p:grpSpPr>
        <p:sp>
          <p:nvSpPr>
            <p:cNvPr id="5" name="圆角矩形 4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tx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6" name="圆角矩形 6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>
                <a:gd name="adj" fmla="val 0"/>
              </a:avLst>
            </a:prstGeom>
            <a:noFill/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tx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</p:grpSp>
      <p:sp>
        <p:nvSpPr>
          <p:cNvPr id="8" name="圆角矩形 9"/>
          <p:cNvSpPr/>
          <p:nvPr/>
        </p:nvSpPr>
        <p:spPr>
          <a:xfrm>
            <a:off x="1054589" y="3291755"/>
            <a:ext cx="3401761" cy="700296"/>
          </a:xfrm>
          <a:prstGeom prst="roundRect">
            <a:avLst>
              <a:gd name="adj" fmla="val 0"/>
            </a:avLst>
          </a:prstGeom>
          <a:solidFill>
            <a:srgbClr val="2A3E92"/>
          </a:solidFill>
          <a:ln w="317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054589" y="4777134"/>
            <a:ext cx="3401761" cy="700296"/>
            <a:chOff x="828467" y="1326148"/>
            <a:chExt cx="2551321" cy="525222"/>
          </a:xfrm>
        </p:grpSpPr>
        <p:sp>
          <p:nvSpPr>
            <p:cNvPr id="11" name="圆角矩形 12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2" name="圆角矩形 13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>
                <a:gd name="adj" fmla="val 0"/>
              </a:avLst>
            </a:prstGeom>
            <a:noFill/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668670" y="1866054"/>
            <a:ext cx="3401761" cy="700296"/>
            <a:chOff x="828467" y="1326148"/>
            <a:chExt cx="2551321" cy="525222"/>
          </a:xfrm>
        </p:grpSpPr>
        <p:sp>
          <p:nvSpPr>
            <p:cNvPr id="14" name="圆角矩形 15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tx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5" name="圆角矩形 16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>
                <a:gd name="adj" fmla="val 0"/>
              </a:avLst>
            </a:prstGeom>
            <a:noFill/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tx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668670" y="3291168"/>
            <a:ext cx="3401761" cy="700296"/>
            <a:chOff x="828467" y="1326148"/>
            <a:chExt cx="2551321" cy="525222"/>
          </a:xfrm>
          <a:solidFill>
            <a:srgbClr val="2A3E92"/>
          </a:solidFill>
        </p:grpSpPr>
        <p:sp>
          <p:nvSpPr>
            <p:cNvPr id="17" name="圆角矩形 18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grpFill/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8" name="圆角矩形 19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>
                <a:gd name="adj" fmla="val 0"/>
              </a:avLst>
            </a:prstGeom>
            <a:grpFill/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668670" y="4776548"/>
            <a:ext cx="3401761" cy="700296"/>
            <a:chOff x="828467" y="1326148"/>
            <a:chExt cx="2551321" cy="525222"/>
          </a:xfrm>
        </p:grpSpPr>
        <p:sp>
          <p:nvSpPr>
            <p:cNvPr id="20" name="圆角矩形 21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21" name="圆角矩形 22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>
                <a:gd name="adj" fmla="val 0"/>
              </a:avLst>
            </a:prstGeom>
            <a:noFill/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732703" y="2297912"/>
            <a:ext cx="2691712" cy="2691712"/>
            <a:chOff x="2193191" y="1899415"/>
            <a:chExt cx="2421376" cy="2421376"/>
          </a:xfrm>
          <a:solidFill>
            <a:schemeClr val="accent2"/>
          </a:solidFill>
          <a:effectLst/>
        </p:grpSpPr>
        <p:sp>
          <p:nvSpPr>
            <p:cNvPr id="23" name="椭圆 22"/>
            <p:cNvSpPr/>
            <p:nvPr/>
          </p:nvSpPr>
          <p:spPr>
            <a:xfrm>
              <a:off x="2193191" y="1899415"/>
              <a:ext cx="2421376" cy="2421376"/>
            </a:xfrm>
            <a:prstGeom prst="ellipse">
              <a:avLst/>
            </a:prstGeom>
            <a:grpFill/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2400" dirty="0">
                <a:solidFill>
                  <a:schemeClr val="tx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2345502" y="2051726"/>
              <a:ext cx="2116756" cy="2116756"/>
            </a:xfrm>
            <a:prstGeom prst="ellipse">
              <a:avLst/>
            </a:prstGeom>
            <a:noFill/>
            <a:ln w="50800">
              <a:noFill/>
            </a:ln>
            <a:effectLst>
              <a:outerShdw blurRad="165100" dist="88900" dir="2700000" algn="tl" rotWithShape="0">
                <a:schemeClr val="accent3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2400" dirty="0">
                <a:solidFill>
                  <a:schemeClr val="tx2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</p:grpSp>
      <p:sp>
        <p:nvSpPr>
          <p:cNvPr id="26" name="Text Placeholder 12"/>
          <p:cNvSpPr txBox="1"/>
          <p:nvPr/>
        </p:nvSpPr>
        <p:spPr>
          <a:xfrm>
            <a:off x="1596812" y="2031978"/>
            <a:ext cx="2612245" cy="382903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16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01 </a:t>
            </a:r>
            <a:r>
              <a:rPr lang="zh-CN" altLang="en-US" sz="16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点击输入标题内容</a:t>
            </a:r>
            <a:endParaRPr lang="en-GB" altLang="zh-CN" sz="1600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27" name="Text Placeholder 12"/>
          <p:cNvSpPr txBox="1"/>
          <p:nvPr/>
        </p:nvSpPr>
        <p:spPr>
          <a:xfrm>
            <a:off x="1596812" y="3455192"/>
            <a:ext cx="2612245" cy="382903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16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02 </a:t>
            </a:r>
            <a:r>
              <a:rPr lang="zh-CN" altLang="en-US" sz="16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点击输入标题内容</a:t>
            </a:r>
            <a:endParaRPr lang="en-GB" altLang="zh-CN" sz="1600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28" name="Text Placeholder 12"/>
          <p:cNvSpPr txBox="1"/>
          <p:nvPr/>
        </p:nvSpPr>
        <p:spPr>
          <a:xfrm>
            <a:off x="1596812" y="4935834"/>
            <a:ext cx="2612245" cy="382903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16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03 </a:t>
            </a:r>
            <a:r>
              <a:rPr lang="zh-CN" altLang="en-US" sz="16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点击输入标题内容</a:t>
            </a:r>
            <a:endParaRPr lang="en-GB" altLang="zh-CN" sz="1600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30" name="Text Placeholder 12"/>
          <p:cNvSpPr txBox="1"/>
          <p:nvPr/>
        </p:nvSpPr>
        <p:spPr>
          <a:xfrm>
            <a:off x="7968307" y="2031978"/>
            <a:ext cx="2612245" cy="382903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6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04 </a:t>
            </a:r>
            <a:r>
              <a:rPr lang="zh-CN" altLang="en-US" sz="16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点击输入标题内容</a:t>
            </a:r>
            <a:endParaRPr lang="en-GB" altLang="zh-CN" sz="1600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31" name="Text Placeholder 12"/>
          <p:cNvSpPr txBox="1"/>
          <p:nvPr/>
        </p:nvSpPr>
        <p:spPr>
          <a:xfrm>
            <a:off x="7968307" y="3455192"/>
            <a:ext cx="2612245" cy="382903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6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05 </a:t>
            </a:r>
            <a:r>
              <a:rPr lang="zh-CN" altLang="en-US" sz="16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点击输入标题内容</a:t>
            </a:r>
            <a:endParaRPr lang="en-GB" altLang="zh-CN" sz="1600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32" name="Text Placeholder 12"/>
          <p:cNvSpPr txBox="1"/>
          <p:nvPr/>
        </p:nvSpPr>
        <p:spPr>
          <a:xfrm>
            <a:off x="7968307" y="4935834"/>
            <a:ext cx="2612245" cy="382903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6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06 </a:t>
            </a:r>
            <a:r>
              <a:rPr lang="zh-CN" altLang="en-US" sz="16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点击输入标题内容</a:t>
            </a:r>
            <a:endParaRPr lang="en-GB" altLang="zh-CN" sz="1600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070029" y="3171844"/>
            <a:ext cx="2017059" cy="913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665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添加标</a:t>
            </a:r>
            <a:endParaRPr lang="en-US" altLang="zh-CN" sz="2665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  <a:p>
            <a:pPr algn="ctr"/>
            <a:r>
              <a:rPr lang="zh-CN" altLang="en-US" sz="2665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题内容</a:t>
            </a:r>
            <a:endParaRPr lang="zh-CN" altLang="en-US" sz="2665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3" name="TextBox 15"/>
          <p:cNvSpPr txBox="1"/>
          <p:nvPr/>
        </p:nvSpPr>
        <p:spPr>
          <a:xfrm>
            <a:off x="1054735" y="2593340"/>
            <a:ext cx="34010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200" spc="300" dirty="0">
                <a:solidFill>
                  <a:schemeClr val="tx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endParaRPr lang="zh-CN" altLang="en-US" sz="1200" spc="300" dirty="0">
              <a:solidFill>
                <a:schemeClr val="tx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+mn-ea"/>
            </a:endParaRPr>
          </a:p>
        </p:txBody>
      </p:sp>
      <p:sp>
        <p:nvSpPr>
          <p:cNvPr id="41" name="TextBox 15"/>
          <p:cNvSpPr txBox="1"/>
          <p:nvPr/>
        </p:nvSpPr>
        <p:spPr>
          <a:xfrm>
            <a:off x="7684770" y="2593340"/>
            <a:ext cx="33851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200" spc="300" dirty="0">
                <a:solidFill>
                  <a:schemeClr val="tx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endParaRPr lang="zh-CN" altLang="en-US" sz="1200" spc="300" dirty="0">
              <a:solidFill>
                <a:schemeClr val="tx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+mn-ea"/>
            </a:endParaRPr>
          </a:p>
        </p:txBody>
      </p:sp>
      <p:sp>
        <p:nvSpPr>
          <p:cNvPr id="42" name="TextBox 15"/>
          <p:cNvSpPr txBox="1"/>
          <p:nvPr/>
        </p:nvSpPr>
        <p:spPr>
          <a:xfrm>
            <a:off x="1054735" y="5567680"/>
            <a:ext cx="34010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200" spc="300" dirty="0">
                <a:solidFill>
                  <a:schemeClr val="tx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endParaRPr lang="zh-CN" altLang="en-US" sz="1200" spc="300" dirty="0">
              <a:solidFill>
                <a:schemeClr val="tx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+mn-ea"/>
            </a:endParaRPr>
          </a:p>
        </p:txBody>
      </p:sp>
      <p:sp>
        <p:nvSpPr>
          <p:cNvPr id="43" name="TextBox 15"/>
          <p:cNvSpPr txBox="1"/>
          <p:nvPr/>
        </p:nvSpPr>
        <p:spPr>
          <a:xfrm>
            <a:off x="1055370" y="4013835"/>
            <a:ext cx="34010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200" spc="300" dirty="0">
                <a:solidFill>
                  <a:schemeClr val="tx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endParaRPr lang="zh-CN" altLang="en-US" sz="1200" spc="300" dirty="0">
              <a:solidFill>
                <a:schemeClr val="tx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+mn-ea"/>
            </a:endParaRPr>
          </a:p>
        </p:txBody>
      </p:sp>
      <p:sp>
        <p:nvSpPr>
          <p:cNvPr id="44" name="TextBox 15"/>
          <p:cNvSpPr txBox="1"/>
          <p:nvPr/>
        </p:nvSpPr>
        <p:spPr>
          <a:xfrm>
            <a:off x="7685405" y="5567680"/>
            <a:ext cx="33851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200" spc="300" dirty="0">
                <a:solidFill>
                  <a:schemeClr val="tx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endParaRPr lang="zh-CN" altLang="en-US" sz="1200" spc="300" dirty="0">
              <a:solidFill>
                <a:schemeClr val="tx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+mn-ea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7668895" y="4013835"/>
            <a:ext cx="33851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200" spc="300" dirty="0">
                <a:solidFill>
                  <a:schemeClr val="tx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endParaRPr lang="zh-CN" altLang="en-US" sz="1200" spc="300" dirty="0">
              <a:solidFill>
                <a:schemeClr val="tx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+mn-ea"/>
            </a:endParaRPr>
          </a:p>
        </p:txBody>
      </p:sp>
      <p:pic>
        <p:nvPicPr>
          <p:cNvPr id="46" name="图片 45" descr="法学院龙印章"/>
          <p:cNvPicPr>
            <a:picLocks noChangeAspect="1"/>
          </p:cNvPicPr>
          <p:nvPr/>
        </p:nvPicPr>
        <p:blipFill>
          <a:blip r:embed="rId1"/>
          <a:srcRect l="18183" t="3630" r="14332" b="12001"/>
          <a:stretch>
            <a:fillRect/>
          </a:stretch>
        </p:blipFill>
        <p:spPr>
          <a:xfrm>
            <a:off x="11234420" y="227965"/>
            <a:ext cx="572770" cy="9715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000"/>
    </mc:Choice>
    <mc:Fallback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26" grpId="0"/>
      <p:bldP spid="27" grpId="0"/>
      <p:bldP spid="28" grpId="0"/>
      <p:bldP spid="30" grpId="0"/>
      <p:bldP spid="31" grpId="0"/>
      <p:bldP spid="32" grpId="0"/>
      <p:bldP spid="39" grpId="0"/>
      <p:bldP spid="3" grpId="0"/>
      <p:bldP spid="41" grpId="0"/>
      <p:bldP spid="42" grpId="0"/>
      <p:bldP spid="43" grpId="0"/>
      <p:bldP spid="44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rcRect b="15035"/>
          <a:stretch>
            <a:fillRect/>
          </a:stretch>
        </p:blipFill>
        <p:spPr>
          <a:xfrm>
            <a:off x="635" y="0"/>
            <a:ext cx="12192000" cy="6905625"/>
          </a:xfrm>
          <a:prstGeom prst="rect">
            <a:avLst/>
          </a:prstGeom>
        </p:spPr>
      </p:pic>
      <p:sp>
        <p:nvSpPr>
          <p:cNvPr id="44" name="任意多边形: 形状 43"/>
          <p:cNvSpPr/>
          <p:nvPr/>
        </p:nvSpPr>
        <p:spPr>
          <a:xfrm>
            <a:off x="4273421" y="0"/>
            <a:ext cx="7918578" cy="6858000"/>
          </a:xfrm>
          <a:custGeom>
            <a:avLst/>
            <a:gdLst>
              <a:gd name="connsiteX0" fmla="*/ 3959468 w 7918578"/>
              <a:gd name="connsiteY0" fmla="*/ 0 h 6858000"/>
              <a:gd name="connsiteX1" fmla="*/ 7918578 w 7918578"/>
              <a:gd name="connsiteY1" fmla="*/ 0 h 6858000"/>
              <a:gd name="connsiteX2" fmla="*/ 7918578 w 7918578"/>
              <a:gd name="connsiteY2" fmla="*/ 6858000 h 6858000"/>
              <a:gd name="connsiteX3" fmla="*/ 0 w 791857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18578" h="6858000">
                <a:moveTo>
                  <a:pt x="3959468" y="0"/>
                </a:moveTo>
                <a:lnTo>
                  <a:pt x="7918578" y="0"/>
                </a:lnTo>
                <a:lnTo>
                  <a:pt x="7918578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 rot="1800000">
            <a:off x="6832551" y="-271264"/>
            <a:ext cx="0" cy="3933372"/>
          </a:xfrm>
          <a:prstGeom prst="line">
            <a:avLst/>
          </a:prstGeom>
          <a:ln>
            <a:solidFill>
              <a:srgbClr val="2A3E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H="1">
            <a:off x="5135719" y="-42627"/>
            <a:ext cx="2503592" cy="4349135"/>
          </a:xfrm>
          <a:prstGeom prst="line">
            <a:avLst/>
          </a:prstGeom>
          <a:ln w="57150">
            <a:solidFill>
              <a:srgbClr val="2A3E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rot="1800000">
            <a:off x="6373927" y="-180054"/>
            <a:ext cx="0" cy="2571750"/>
          </a:xfrm>
          <a:prstGeom prst="line">
            <a:avLst/>
          </a:prstGeom>
          <a:ln>
            <a:solidFill>
              <a:srgbClr val="2A3E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24"/>
          <p:cNvSpPr>
            <a:spLocks noChangeArrowheads="1"/>
          </p:cNvSpPr>
          <p:nvPr/>
        </p:nvSpPr>
        <p:spPr bwMode="auto">
          <a:xfrm>
            <a:off x="10135870" y="4603115"/>
            <a:ext cx="1488440" cy="461645"/>
          </a:xfrm>
          <a:prstGeom prst="rect">
            <a:avLst/>
          </a:prstGeom>
          <a:solidFill>
            <a:srgbClr val="2A3E92"/>
          </a:solidFill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25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个人技能</a:t>
            </a:r>
            <a:endParaRPr lang="zh-CN" altLang="en-US" sz="2500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6801853" y="5049300"/>
            <a:ext cx="498254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>
                <a:solidFill>
                  <a:schemeClr val="bg1"/>
                </a:solidFill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200" spc="300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r>
              <a:rPr lang="zh-CN" altLang="en-US" sz="1200" spc="3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 </a:t>
            </a:r>
            <a:endParaRPr lang="zh-CN" altLang="en-US" sz="1200" spc="3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50" name="Rectangle 24"/>
          <p:cNvSpPr>
            <a:spLocks noChangeArrowheads="1"/>
          </p:cNvSpPr>
          <p:nvPr/>
        </p:nvSpPr>
        <p:spPr bwMode="auto">
          <a:xfrm>
            <a:off x="9794468" y="2875519"/>
            <a:ext cx="1966687" cy="17275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spcBef>
                <a:spcPts val="300"/>
              </a:spcBef>
            </a:pPr>
            <a:r>
              <a:rPr lang="en-US" altLang="zh-CN" sz="100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02</a:t>
            </a:r>
            <a:endParaRPr lang="zh-CN" altLang="en-US" sz="100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000"/>
    </mc:Choice>
    <mc:Fallback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8" grpId="0" bldLvl="0" animBg="1"/>
      <p:bldP spid="49" grpId="0" build="allAtOnce"/>
      <p:bldP spid="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173671" y="321105"/>
            <a:ext cx="548223" cy="394147"/>
          </a:xfrm>
          <a:prstGeom prst="rect">
            <a:avLst/>
          </a:prstGeom>
          <a:solidFill>
            <a:srgbClr val="2A3E9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898542" y="321106"/>
            <a:ext cx="2335311" cy="430631"/>
          </a:xfrm>
          <a:prstGeom prst="rect">
            <a:avLst/>
          </a:prstGeom>
          <a:solidFill>
            <a:srgbClr val="2A3E92"/>
          </a:solidFill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25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个人技能</a:t>
            </a:r>
            <a:endParaRPr lang="zh-CN" altLang="en-US" sz="2500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cxnSp>
        <p:nvCxnSpPr>
          <p:cNvPr id="4" name="Straight Connector 4"/>
          <p:cNvCxnSpPr/>
          <p:nvPr/>
        </p:nvCxnSpPr>
        <p:spPr>
          <a:xfrm>
            <a:off x="0" y="4681923"/>
            <a:ext cx="12192000" cy="0"/>
          </a:xfrm>
          <a:prstGeom prst="line">
            <a:avLst/>
          </a:prstGeom>
          <a:ln w="19050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iamond 5"/>
          <p:cNvSpPr/>
          <p:nvPr/>
        </p:nvSpPr>
        <p:spPr>
          <a:xfrm>
            <a:off x="5434104" y="2019674"/>
            <a:ext cx="1323792" cy="1323791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Noto Sans S Chinese Light" panose="020B0300000000000000" pitchFamily="34" charset="-122"/>
            </a:endParaRPr>
          </a:p>
        </p:txBody>
      </p:sp>
      <p:grpSp>
        <p:nvGrpSpPr>
          <p:cNvPr id="6" name="Group 6"/>
          <p:cNvGrpSpPr/>
          <p:nvPr/>
        </p:nvGrpSpPr>
        <p:grpSpPr>
          <a:xfrm>
            <a:off x="5869797" y="2335964"/>
            <a:ext cx="451533" cy="656304"/>
            <a:chOff x="8029575" y="1790701"/>
            <a:chExt cx="1382713" cy="2009775"/>
          </a:xfrm>
          <a:solidFill>
            <a:schemeClr val="bg1"/>
          </a:solidFill>
        </p:grpSpPr>
        <p:sp>
          <p:nvSpPr>
            <p:cNvPr id="7" name="Freeform 26"/>
            <p:cNvSpPr>
              <a:spLocks noEditPoints="1"/>
            </p:cNvSpPr>
            <p:nvPr/>
          </p:nvSpPr>
          <p:spPr bwMode="auto">
            <a:xfrm>
              <a:off x="8029575" y="1790701"/>
              <a:ext cx="1382713" cy="2009775"/>
            </a:xfrm>
            <a:custGeom>
              <a:avLst/>
              <a:gdLst>
                <a:gd name="T0" fmla="*/ 184 w 368"/>
                <a:gd name="T1" fmla="*/ 0 h 535"/>
                <a:gd name="T2" fmla="*/ 0 w 368"/>
                <a:gd name="T3" fmla="*/ 184 h 535"/>
                <a:gd name="T4" fmla="*/ 84 w 368"/>
                <a:gd name="T5" fmla="*/ 385 h 535"/>
                <a:gd name="T6" fmla="*/ 184 w 368"/>
                <a:gd name="T7" fmla="*/ 535 h 535"/>
                <a:gd name="T8" fmla="*/ 284 w 368"/>
                <a:gd name="T9" fmla="*/ 386 h 535"/>
                <a:gd name="T10" fmla="*/ 368 w 368"/>
                <a:gd name="T11" fmla="*/ 184 h 535"/>
                <a:gd name="T12" fmla="*/ 184 w 368"/>
                <a:gd name="T13" fmla="*/ 0 h 535"/>
                <a:gd name="T14" fmla="*/ 227 w 368"/>
                <a:gd name="T15" fmla="*/ 454 h 535"/>
                <a:gd name="T16" fmla="*/ 144 w 368"/>
                <a:gd name="T17" fmla="*/ 465 h 535"/>
                <a:gd name="T18" fmla="*/ 134 w 368"/>
                <a:gd name="T19" fmla="*/ 433 h 535"/>
                <a:gd name="T20" fmla="*/ 134 w 368"/>
                <a:gd name="T21" fmla="*/ 432 h 535"/>
                <a:gd name="T22" fmla="*/ 238 w 368"/>
                <a:gd name="T23" fmla="*/ 420 h 535"/>
                <a:gd name="T24" fmla="*/ 233 w 368"/>
                <a:gd name="T25" fmla="*/ 434 h 535"/>
                <a:gd name="T26" fmla="*/ 227 w 368"/>
                <a:gd name="T27" fmla="*/ 454 h 535"/>
                <a:gd name="T28" fmla="*/ 129 w 368"/>
                <a:gd name="T29" fmla="*/ 416 h 535"/>
                <a:gd name="T30" fmla="*/ 119 w 368"/>
                <a:gd name="T31" fmla="*/ 384 h 535"/>
                <a:gd name="T32" fmla="*/ 249 w 368"/>
                <a:gd name="T33" fmla="*/ 384 h 535"/>
                <a:gd name="T34" fmla="*/ 243 w 368"/>
                <a:gd name="T35" fmla="*/ 402 h 535"/>
                <a:gd name="T36" fmla="*/ 129 w 368"/>
                <a:gd name="T37" fmla="*/ 416 h 535"/>
                <a:gd name="T38" fmla="*/ 184 w 368"/>
                <a:gd name="T39" fmla="*/ 502 h 535"/>
                <a:gd name="T40" fmla="*/ 151 w 368"/>
                <a:gd name="T41" fmla="*/ 481 h 535"/>
                <a:gd name="T42" fmla="*/ 221 w 368"/>
                <a:gd name="T43" fmla="*/ 472 h 535"/>
                <a:gd name="T44" fmla="*/ 184 w 368"/>
                <a:gd name="T45" fmla="*/ 502 h 535"/>
                <a:gd name="T46" fmla="*/ 262 w 368"/>
                <a:gd name="T47" fmla="*/ 351 h 535"/>
                <a:gd name="T48" fmla="*/ 106 w 368"/>
                <a:gd name="T49" fmla="*/ 351 h 535"/>
                <a:gd name="T50" fmla="*/ 78 w 368"/>
                <a:gd name="T51" fmla="*/ 297 h 535"/>
                <a:gd name="T52" fmla="*/ 33 w 368"/>
                <a:gd name="T53" fmla="*/ 184 h 535"/>
                <a:gd name="T54" fmla="*/ 184 w 368"/>
                <a:gd name="T55" fmla="*/ 33 h 535"/>
                <a:gd name="T56" fmla="*/ 335 w 368"/>
                <a:gd name="T57" fmla="*/ 184 h 535"/>
                <a:gd name="T58" fmla="*/ 290 w 368"/>
                <a:gd name="T59" fmla="*/ 297 h 535"/>
                <a:gd name="T60" fmla="*/ 262 w 368"/>
                <a:gd name="T61" fmla="*/ 351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68" h="535">
                  <a:moveTo>
                    <a:pt x="184" y="0"/>
                  </a:moveTo>
                  <a:cubicBezTo>
                    <a:pt x="82" y="0"/>
                    <a:pt x="0" y="82"/>
                    <a:pt x="0" y="184"/>
                  </a:cubicBezTo>
                  <a:cubicBezTo>
                    <a:pt x="0" y="251"/>
                    <a:pt x="62" y="323"/>
                    <a:pt x="84" y="385"/>
                  </a:cubicBezTo>
                  <a:cubicBezTo>
                    <a:pt x="118" y="479"/>
                    <a:pt x="114" y="535"/>
                    <a:pt x="184" y="535"/>
                  </a:cubicBezTo>
                  <a:cubicBezTo>
                    <a:pt x="255" y="535"/>
                    <a:pt x="250" y="479"/>
                    <a:pt x="284" y="386"/>
                  </a:cubicBezTo>
                  <a:cubicBezTo>
                    <a:pt x="306" y="323"/>
                    <a:pt x="368" y="251"/>
                    <a:pt x="368" y="184"/>
                  </a:cubicBezTo>
                  <a:cubicBezTo>
                    <a:pt x="368" y="82"/>
                    <a:pt x="286" y="0"/>
                    <a:pt x="184" y="0"/>
                  </a:cubicBezTo>
                  <a:close/>
                  <a:moveTo>
                    <a:pt x="227" y="454"/>
                  </a:moveTo>
                  <a:cubicBezTo>
                    <a:pt x="144" y="465"/>
                    <a:pt x="144" y="465"/>
                    <a:pt x="144" y="465"/>
                  </a:cubicBezTo>
                  <a:cubicBezTo>
                    <a:pt x="141" y="456"/>
                    <a:pt x="138" y="446"/>
                    <a:pt x="134" y="433"/>
                  </a:cubicBezTo>
                  <a:cubicBezTo>
                    <a:pt x="134" y="433"/>
                    <a:pt x="134" y="433"/>
                    <a:pt x="134" y="432"/>
                  </a:cubicBezTo>
                  <a:cubicBezTo>
                    <a:pt x="238" y="420"/>
                    <a:pt x="238" y="420"/>
                    <a:pt x="238" y="420"/>
                  </a:cubicBezTo>
                  <a:cubicBezTo>
                    <a:pt x="236" y="424"/>
                    <a:pt x="235" y="430"/>
                    <a:pt x="233" y="434"/>
                  </a:cubicBezTo>
                  <a:cubicBezTo>
                    <a:pt x="231" y="442"/>
                    <a:pt x="229" y="448"/>
                    <a:pt x="227" y="454"/>
                  </a:cubicBezTo>
                  <a:close/>
                  <a:moveTo>
                    <a:pt x="129" y="416"/>
                  </a:moveTo>
                  <a:cubicBezTo>
                    <a:pt x="126" y="406"/>
                    <a:pt x="123" y="396"/>
                    <a:pt x="119" y="384"/>
                  </a:cubicBezTo>
                  <a:cubicBezTo>
                    <a:pt x="249" y="384"/>
                    <a:pt x="249" y="384"/>
                    <a:pt x="249" y="384"/>
                  </a:cubicBezTo>
                  <a:cubicBezTo>
                    <a:pt x="247" y="390"/>
                    <a:pt x="245" y="396"/>
                    <a:pt x="243" y="402"/>
                  </a:cubicBezTo>
                  <a:lnTo>
                    <a:pt x="129" y="416"/>
                  </a:lnTo>
                  <a:close/>
                  <a:moveTo>
                    <a:pt x="184" y="502"/>
                  </a:moveTo>
                  <a:cubicBezTo>
                    <a:pt x="167" y="502"/>
                    <a:pt x="159" y="500"/>
                    <a:pt x="151" y="481"/>
                  </a:cubicBezTo>
                  <a:cubicBezTo>
                    <a:pt x="221" y="472"/>
                    <a:pt x="221" y="472"/>
                    <a:pt x="221" y="472"/>
                  </a:cubicBezTo>
                  <a:cubicBezTo>
                    <a:pt x="211" y="499"/>
                    <a:pt x="204" y="502"/>
                    <a:pt x="184" y="502"/>
                  </a:cubicBezTo>
                  <a:close/>
                  <a:moveTo>
                    <a:pt x="262" y="351"/>
                  </a:moveTo>
                  <a:cubicBezTo>
                    <a:pt x="106" y="351"/>
                    <a:pt x="106" y="351"/>
                    <a:pt x="106" y="351"/>
                  </a:cubicBezTo>
                  <a:cubicBezTo>
                    <a:pt x="98" y="333"/>
                    <a:pt x="88" y="315"/>
                    <a:pt x="78" y="297"/>
                  </a:cubicBezTo>
                  <a:cubicBezTo>
                    <a:pt x="56" y="258"/>
                    <a:pt x="33" y="218"/>
                    <a:pt x="33" y="184"/>
                  </a:cubicBezTo>
                  <a:cubicBezTo>
                    <a:pt x="33" y="101"/>
                    <a:pt x="101" y="33"/>
                    <a:pt x="184" y="33"/>
                  </a:cubicBezTo>
                  <a:cubicBezTo>
                    <a:pt x="267" y="33"/>
                    <a:pt x="335" y="101"/>
                    <a:pt x="335" y="184"/>
                  </a:cubicBezTo>
                  <a:cubicBezTo>
                    <a:pt x="335" y="217"/>
                    <a:pt x="312" y="258"/>
                    <a:pt x="290" y="297"/>
                  </a:cubicBezTo>
                  <a:cubicBezTo>
                    <a:pt x="280" y="315"/>
                    <a:pt x="270" y="333"/>
                    <a:pt x="262" y="3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latin typeface="Noto Sans S Chinese Light" panose="020B0300000000000000" pitchFamily="34" charset="-122"/>
              </a:endParaRPr>
            </a:p>
          </p:txBody>
        </p:sp>
        <p:sp>
          <p:nvSpPr>
            <p:cNvPr id="8" name="Freeform 27"/>
            <p:cNvSpPr/>
            <p:nvPr/>
          </p:nvSpPr>
          <p:spPr bwMode="auto">
            <a:xfrm>
              <a:off x="8345488" y="2103438"/>
              <a:ext cx="404813" cy="409575"/>
            </a:xfrm>
            <a:custGeom>
              <a:avLst/>
              <a:gdLst>
                <a:gd name="T0" fmla="*/ 100 w 108"/>
                <a:gd name="T1" fmla="*/ 0 h 109"/>
                <a:gd name="T2" fmla="*/ 0 w 108"/>
                <a:gd name="T3" fmla="*/ 101 h 109"/>
                <a:gd name="T4" fmla="*/ 8 w 108"/>
                <a:gd name="T5" fmla="*/ 109 h 109"/>
                <a:gd name="T6" fmla="*/ 16 w 108"/>
                <a:gd name="T7" fmla="*/ 101 h 109"/>
                <a:gd name="T8" fmla="*/ 100 w 108"/>
                <a:gd name="T9" fmla="*/ 17 h 109"/>
                <a:gd name="T10" fmla="*/ 108 w 108"/>
                <a:gd name="T11" fmla="*/ 9 h 109"/>
                <a:gd name="T12" fmla="*/ 100 w 108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109">
                  <a:moveTo>
                    <a:pt x="100" y="0"/>
                  </a:moveTo>
                  <a:cubicBezTo>
                    <a:pt x="45" y="0"/>
                    <a:pt x="0" y="45"/>
                    <a:pt x="0" y="101"/>
                  </a:cubicBezTo>
                  <a:cubicBezTo>
                    <a:pt x="0" y="105"/>
                    <a:pt x="3" y="109"/>
                    <a:pt x="8" y="109"/>
                  </a:cubicBezTo>
                  <a:cubicBezTo>
                    <a:pt x="13" y="109"/>
                    <a:pt x="16" y="105"/>
                    <a:pt x="16" y="101"/>
                  </a:cubicBezTo>
                  <a:cubicBezTo>
                    <a:pt x="16" y="55"/>
                    <a:pt x="54" y="17"/>
                    <a:pt x="100" y="17"/>
                  </a:cubicBezTo>
                  <a:cubicBezTo>
                    <a:pt x="105" y="17"/>
                    <a:pt x="108" y="13"/>
                    <a:pt x="108" y="9"/>
                  </a:cubicBezTo>
                  <a:cubicBezTo>
                    <a:pt x="108" y="4"/>
                    <a:pt x="105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latin typeface="Noto Sans S Chinese Light" panose="020B0300000000000000" pitchFamily="34" charset="-122"/>
              </a:endParaRPr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5043809" y="3387833"/>
            <a:ext cx="202184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b="1" dirty="0">
                <a:solidFill>
                  <a:schemeClr val="tx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点击输入标题内容</a:t>
            </a:r>
            <a:endParaRPr lang="zh-CN" altLang="en-US" b="1" dirty="0">
              <a:solidFill>
                <a:schemeClr val="tx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10" name="Diamond 10"/>
          <p:cNvSpPr/>
          <p:nvPr/>
        </p:nvSpPr>
        <p:spPr>
          <a:xfrm>
            <a:off x="1232430" y="4216828"/>
            <a:ext cx="930191" cy="930190"/>
          </a:xfrm>
          <a:prstGeom prst="diamond">
            <a:avLst/>
          </a:prstGeom>
          <a:solidFill>
            <a:schemeClr val="accent2"/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Noto Sans S Chinese Light" panose="020B0300000000000000" pitchFamily="34" charset="-122"/>
            </a:endParaRPr>
          </a:p>
        </p:txBody>
      </p:sp>
      <p:sp>
        <p:nvSpPr>
          <p:cNvPr id="11" name="Diamond 11"/>
          <p:cNvSpPr/>
          <p:nvPr/>
        </p:nvSpPr>
        <p:spPr>
          <a:xfrm>
            <a:off x="2991820" y="4216828"/>
            <a:ext cx="930191" cy="930190"/>
          </a:xfrm>
          <a:prstGeom prst="diamond">
            <a:avLst/>
          </a:prstGeom>
          <a:solidFill>
            <a:schemeClr val="accent3"/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Noto Sans S Chinese Light" panose="020B0300000000000000" pitchFamily="34" charset="-122"/>
            </a:endParaRPr>
          </a:p>
        </p:txBody>
      </p:sp>
      <p:sp>
        <p:nvSpPr>
          <p:cNvPr id="12" name="Diamond 12"/>
          <p:cNvSpPr/>
          <p:nvPr/>
        </p:nvSpPr>
        <p:spPr>
          <a:xfrm>
            <a:off x="4751210" y="4216828"/>
            <a:ext cx="930191" cy="930190"/>
          </a:xfrm>
          <a:prstGeom prst="diamond">
            <a:avLst/>
          </a:prstGeom>
          <a:solidFill>
            <a:srgbClr val="2A3E92"/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Noto Sans S Chinese Light" panose="020B0300000000000000" pitchFamily="34" charset="-122"/>
            </a:endParaRPr>
          </a:p>
        </p:txBody>
      </p:sp>
      <p:sp>
        <p:nvSpPr>
          <p:cNvPr id="13" name="Diamond 13"/>
          <p:cNvSpPr/>
          <p:nvPr/>
        </p:nvSpPr>
        <p:spPr>
          <a:xfrm>
            <a:off x="6510600" y="4216828"/>
            <a:ext cx="930191" cy="930190"/>
          </a:xfrm>
          <a:prstGeom prst="diamond">
            <a:avLst/>
          </a:prstGeom>
          <a:solidFill>
            <a:srgbClr val="2A3E92"/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Noto Sans S Chinese Light" panose="020B0300000000000000" pitchFamily="34" charset="-122"/>
            </a:endParaRPr>
          </a:p>
        </p:txBody>
      </p:sp>
      <p:sp>
        <p:nvSpPr>
          <p:cNvPr id="14" name="Diamond 14"/>
          <p:cNvSpPr/>
          <p:nvPr/>
        </p:nvSpPr>
        <p:spPr>
          <a:xfrm>
            <a:off x="8269990" y="4216828"/>
            <a:ext cx="930191" cy="930190"/>
          </a:xfrm>
          <a:prstGeom prst="diamond">
            <a:avLst/>
          </a:prstGeom>
          <a:solidFill>
            <a:schemeClr val="accent6"/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Noto Sans S Chinese Light" panose="020B0300000000000000" pitchFamily="34" charset="-122"/>
            </a:endParaRPr>
          </a:p>
        </p:txBody>
      </p:sp>
      <p:sp>
        <p:nvSpPr>
          <p:cNvPr id="15" name="Diamond 15"/>
          <p:cNvSpPr/>
          <p:nvPr/>
        </p:nvSpPr>
        <p:spPr>
          <a:xfrm>
            <a:off x="10029380" y="4216828"/>
            <a:ext cx="930191" cy="930190"/>
          </a:xfrm>
          <a:prstGeom prst="diamond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Noto Sans S Chinese Light" panose="020B0300000000000000" pitchFamily="34" charset="-122"/>
            </a:endParaRPr>
          </a:p>
        </p:txBody>
      </p:sp>
      <p:grpSp>
        <p:nvGrpSpPr>
          <p:cNvPr id="16" name="Group 16"/>
          <p:cNvGrpSpPr/>
          <p:nvPr/>
        </p:nvGrpSpPr>
        <p:grpSpPr>
          <a:xfrm>
            <a:off x="1521616" y="4527647"/>
            <a:ext cx="351818" cy="308552"/>
            <a:chOff x="-1587" y="-1587"/>
            <a:chExt cx="490537" cy="430212"/>
          </a:xfrm>
          <a:solidFill>
            <a:schemeClr val="bg1"/>
          </a:solidFill>
        </p:grpSpPr>
        <p:sp>
          <p:nvSpPr>
            <p:cNvPr id="17" name="Freeform 5"/>
            <p:cNvSpPr/>
            <p:nvPr/>
          </p:nvSpPr>
          <p:spPr bwMode="auto">
            <a:xfrm>
              <a:off x="74613" y="74613"/>
              <a:ext cx="176212" cy="115887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latin typeface="Noto Sans S Chinese Light" panose="020B0300000000000000" pitchFamily="34" charset="-122"/>
              </a:endParaRPr>
            </a:p>
          </p:txBody>
        </p:sp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-1587" y="-1587"/>
              <a:ext cx="490537" cy="430212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latin typeface="Noto Sans S Chinese Light" panose="020B0300000000000000" pitchFamily="34" charset="-122"/>
              </a:endParaRPr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889805" y="5201259"/>
            <a:ext cx="161544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点击输入标题内容</a:t>
            </a:r>
            <a:endParaRPr lang="id-ID" sz="1400" b="1" dirty="0">
              <a:solidFill>
                <a:schemeClr val="accent2"/>
              </a:solidFill>
              <a:latin typeface="Noto Sans S Chinese Light" panose="020B0300000000000000" pitchFamily="34" charset="-122"/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866775" y="5452945"/>
            <a:ext cx="165735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200" spc="300" dirty="0">
                <a:solidFill>
                  <a:schemeClr val="tx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endParaRPr lang="zh-CN" altLang="en-US" sz="1200" b="1" spc="300" dirty="0">
              <a:solidFill>
                <a:schemeClr val="tx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+mn-ea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2649196" y="5201259"/>
            <a:ext cx="161544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点击输入标题内容</a:t>
            </a:r>
            <a:endParaRPr lang="id-ID" sz="1400" b="1" dirty="0">
              <a:solidFill>
                <a:schemeClr val="accent3"/>
              </a:solidFill>
              <a:latin typeface="Noto Sans S Chinese Light" panose="020B0300000000000000" pitchFamily="34" charset="-122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2626165" y="5452945"/>
            <a:ext cx="165735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200" spc="300" dirty="0">
                <a:solidFill>
                  <a:schemeClr val="tx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endParaRPr lang="zh-CN" altLang="en-US" sz="1200" b="1" spc="300" dirty="0">
              <a:solidFill>
                <a:schemeClr val="tx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+mn-ea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408587" y="5201259"/>
            <a:ext cx="161544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点击输入标题内容</a:t>
            </a:r>
            <a:endParaRPr lang="id-ID" sz="1400" b="1" dirty="0">
              <a:solidFill>
                <a:schemeClr val="accent4"/>
              </a:solidFill>
              <a:latin typeface="Noto Sans S Chinese Light" panose="020B0300000000000000" pitchFamily="34" charset="-122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4385555" y="5452945"/>
            <a:ext cx="165735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200" spc="300" dirty="0">
                <a:solidFill>
                  <a:schemeClr val="tx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endParaRPr lang="zh-CN" altLang="en-US" sz="1200" b="1" spc="300" dirty="0">
              <a:solidFill>
                <a:schemeClr val="tx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+mn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63771" y="5201259"/>
            <a:ext cx="161544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点击输入标题内容</a:t>
            </a:r>
            <a:endParaRPr lang="id-ID" sz="1400" b="1" dirty="0">
              <a:solidFill>
                <a:schemeClr val="accent5"/>
              </a:solidFill>
              <a:latin typeface="Noto Sans S Chinese Light" panose="020B0300000000000000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40739" y="5452945"/>
            <a:ext cx="165735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200" spc="300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endParaRPr lang="en-US" sz="1200" b="1" dirty="0">
              <a:solidFill>
                <a:schemeClr val="tx2"/>
              </a:solidFill>
              <a:latin typeface="Noto Sans S Chinese Light" panose="020B0300000000000000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923160" y="5201259"/>
            <a:ext cx="161544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点击输入标题内容</a:t>
            </a:r>
            <a:endParaRPr lang="id-ID" sz="1400" b="1" dirty="0">
              <a:solidFill>
                <a:schemeClr val="accent6"/>
              </a:solidFill>
              <a:latin typeface="Noto Sans S Chinese Light" panose="020B0300000000000000" pitchFamily="34" charset="-122"/>
            </a:endParaRPr>
          </a:p>
        </p:txBody>
      </p:sp>
      <p:sp>
        <p:nvSpPr>
          <p:cNvPr id="30" name="TextBox 28"/>
          <p:cNvSpPr txBox="1"/>
          <p:nvPr/>
        </p:nvSpPr>
        <p:spPr>
          <a:xfrm>
            <a:off x="7900129" y="5452945"/>
            <a:ext cx="165735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200" spc="300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endParaRPr lang="en-US" sz="1200" b="1" dirty="0">
              <a:solidFill>
                <a:schemeClr val="tx2"/>
              </a:solidFill>
              <a:latin typeface="Noto Sans S Chinese Light" panose="020B0300000000000000" pitchFamily="34" charset="-122"/>
            </a:endParaRPr>
          </a:p>
        </p:txBody>
      </p:sp>
      <p:sp>
        <p:nvSpPr>
          <p:cNvPr id="31" name="TextBox 29"/>
          <p:cNvSpPr txBox="1"/>
          <p:nvPr/>
        </p:nvSpPr>
        <p:spPr>
          <a:xfrm>
            <a:off x="9682549" y="5201259"/>
            <a:ext cx="161544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点击输入标题内容</a:t>
            </a:r>
            <a:endParaRPr lang="id-ID" sz="1400" b="1" dirty="0">
              <a:solidFill>
                <a:schemeClr val="accent1"/>
              </a:solidFill>
              <a:latin typeface="Noto Sans S Chinese Light" panose="020B0300000000000000" pitchFamily="34" charset="-122"/>
            </a:endParaRPr>
          </a:p>
        </p:txBody>
      </p:sp>
      <p:sp>
        <p:nvSpPr>
          <p:cNvPr id="32" name="TextBox 30"/>
          <p:cNvSpPr txBox="1"/>
          <p:nvPr/>
        </p:nvSpPr>
        <p:spPr>
          <a:xfrm>
            <a:off x="9659519" y="5452945"/>
            <a:ext cx="165735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200" spc="300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endParaRPr lang="en-US" sz="1200" b="1" dirty="0">
              <a:solidFill>
                <a:schemeClr val="tx2"/>
              </a:solidFill>
              <a:latin typeface="Noto Sans S Chinese Light" panose="020B0300000000000000" pitchFamily="34" charset="-122"/>
            </a:endParaRPr>
          </a:p>
        </p:txBody>
      </p:sp>
      <p:cxnSp>
        <p:nvCxnSpPr>
          <p:cNvPr id="33" name="Straight Connector 31"/>
          <p:cNvCxnSpPr/>
          <p:nvPr/>
        </p:nvCxnSpPr>
        <p:spPr>
          <a:xfrm flipV="1">
            <a:off x="1697526" y="2702308"/>
            <a:ext cx="0" cy="1514520"/>
          </a:xfrm>
          <a:prstGeom prst="line">
            <a:avLst/>
          </a:prstGeom>
          <a:ln w="19050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2"/>
          <p:cNvCxnSpPr/>
          <p:nvPr/>
        </p:nvCxnSpPr>
        <p:spPr>
          <a:xfrm flipH="1">
            <a:off x="1697526" y="2681570"/>
            <a:ext cx="3736578" cy="20737"/>
          </a:xfrm>
          <a:prstGeom prst="line">
            <a:avLst/>
          </a:prstGeom>
          <a:ln w="19050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3"/>
          <p:cNvCxnSpPr/>
          <p:nvPr/>
        </p:nvCxnSpPr>
        <p:spPr>
          <a:xfrm flipH="1" flipV="1">
            <a:off x="10493601" y="2702307"/>
            <a:ext cx="0" cy="1514521"/>
          </a:xfrm>
          <a:prstGeom prst="line">
            <a:avLst/>
          </a:prstGeom>
          <a:ln w="19050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4"/>
          <p:cNvCxnSpPr/>
          <p:nvPr/>
        </p:nvCxnSpPr>
        <p:spPr>
          <a:xfrm>
            <a:off x="6757023" y="2681570"/>
            <a:ext cx="3736578" cy="20737"/>
          </a:xfrm>
          <a:prstGeom prst="line">
            <a:avLst/>
          </a:prstGeom>
          <a:ln w="19050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5"/>
          <p:cNvGrpSpPr/>
          <p:nvPr/>
        </p:nvGrpSpPr>
        <p:grpSpPr>
          <a:xfrm>
            <a:off x="3265926" y="4561523"/>
            <a:ext cx="381576" cy="240801"/>
            <a:chOff x="6351" y="1588"/>
            <a:chExt cx="490538" cy="309563"/>
          </a:xfrm>
          <a:solidFill>
            <a:schemeClr val="bg1"/>
          </a:solidFill>
        </p:grpSpPr>
        <p:sp>
          <p:nvSpPr>
            <p:cNvPr id="38" name="Freeform 17"/>
            <p:cNvSpPr>
              <a:spLocks noEditPoints="1"/>
            </p:cNvSpPr>
            <p:nvPr/>
          </p:nvSpPr>
          <p:spPr bwMode="auto">
            <a:xfrm>
              <a:off x="6351" y="1588"/>
              <a:ext cx="490538" cy="309563"/>
            </a:xfrm>
            <a:custGeom>
              <a:avLst/>
              <a:gdLst>
                <a:gd name="T0" fmla="*/ 128 w 128"/>
                <a:gd name="T1" fmla="*/ 39 h 80"/>
                <a:gd name="T2" fmla="*/ 128 w 128"/>
                <a:gd name="T3" fmla="*/ 39 h 80"/>
                <a:gd name="T4" fmla="*/ 127 w 128"/>
                <a:gd name="T5" fmla="*/ 38 h 80"/>
                <a:gd name="T6" fmla="*/ 127 w 128"/>
                <a:gd name="T7" fmla="*/ 38 h 80"/>
                <a:gd name="T8" fmla="*/ 64 w 128"/>
                <a:gd name="T9" fmla="*/ 0 h 80"/>
                <a:gd name="T10" fmla="*/ 0 w 128"/>
                <a:gd name="T11" fmla="*/ 38 h 80"/>
                <a:gd name="T12" fmla="*/ 0 w 128"/>
                <a:gd name="T13" fmla="*/ 38 h 80"/>
                <a:gd name="T14" fmla="*/ 0 w 128"/>
                <a:gd name="T15" fmla="*/ 39 h 80"/>
                <a:gd name="T16" fmla="*/ 0 w 128"/>
                <a:gd name="T17" fmla="*/ 39 h 80"/>
                <a:gd name="T18" fmla="*/ 0 w 128"/>
                <a:gd name="T19" fmla="*/ 40 h 80"/>
                <a:gd name="T20" fmla="*/ 0 w 128"/>
                <a:gd name="T21" fmla="*/ 41 h 80"/>
                <a:gd name="T22" fmla="*/ 0 w 128"/>
                <a:gd name="T23" fmla="*/ 41 h 80"/>
                <a:gd name="T24" fmla="*/ 0 w 128"/>
                <a:gd name="T25" fmla="*/ 42 h 80"/>
                <a:gd name="T26" fmla="*/ 0 w 128"/>
                <a:gd name="T27" fmla="*/ 42 h 80"/>
                <a:gd name="T28" fmla="*/ 64 w 128"/>
                <a:gd name="T29" fmla="*/ 80 h 80"/>
                <a:gd name="T30" fmla="*/ 127 w 128"/>
                <a:gd name="T31" fmla="*/ 42 h 80"/>
                <a:gd name="T32" fmla="*/ 127 w 128"/>
                <a:gd name="T33" fmla="*/ 42 h 80"/>
                <a:gd name="T34" fmla="*/ 128 w 128"/>
                <a:gd name="T35" fmla="*/ 41 h 80"/>
                <a:gd name="T36" fmla="*/ 128 w 128"/>
                <a:gd name="T37" fmla="*/ 41 h 80"/>
                <a:gd name="T38" fmla="*/ 128 w 128"/>
                <a:gd name="T39" fmla="*/ 40 h 80"/>
                <a:gd name="T40" fmla="*/ 128 w 128"/>
                <a:gd name="T41" fmla="*/ 39 h 80"/>
                <a:gd name="T42" fmla="*/ 64 w 128"/>
                <a:gd name="T43" fmla="*/ 72 h 80"/>
                <a:gd name="T44" fmla="*/ 9 w 128"/>
                <a:gd name="T45" fmla="*/ 40 h 80"/>
                <a:gd name="T46" fmla="*/ 64 w 128"/>
                <a:gd name="T47" fmla="*/ 8 h 80"/>
                <a:gd name="T48" fmla="*/ 119 w 128"/>
                <a:gd name="T49" fmla="*/ 40 h 80"/>
                <a:gd name="T50" fmla="*/ 64 w 128"/>
                <a:gd name="T51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80">
                  <a:moveTo>
                    <a:pt x="128" y="39"/>
                  </a:moveTo>
                  <a:cubicBezTo>
                    <a:pt x="128" y="39"/>
                    <a:pt x="128" y="39"/>
                    <a:pt x="128" y="39"/>
                  </a:cubicBezTo>
                  <a:cubicBezTo>
                    <a:pt x="128" y="39"/>
                    <a:pt x="128" y="38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16" y="16"/>
                    <a:pt x="91" y="0"/>
                    <a:pt x="64" y="0"/>
                  </a:cubicBezTo>
                  <a:cubicBezTo>
                    <a:pt x="37" y="0"/>
                    <a:pt x="12" y="16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40"/>
                    <a:pt x="0" y="40"/>
                  </a:cubicBezTo>
                  <a:cubicBezTo>
                    <a:pt x="0" y="40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2" y="64"/>
                    <a:pt x="37" y="80"/>
                    <a:pt x="64" y="80"/>
                  </a:cubicBezTo>
                  <a:cubicBezTo>
                    <a:pt x="91" y="80"/>
                    <a:pt x="116" y="64"/>
                    <a:pt x="127" y="42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0"/>
                    <a:pt x="128" y="40"/>
                  </a:cubicBezTo>
                  <a:cubicBezTo>
                    <a:pt x="128" y="40"/>
                    <a:pt x="128" y="39"/>
                    <a:pt x="128" y="39"/>
                  </a:cubicBezTo>
                  <a:close/>
                  <a:moveTo>
                    <a:pt x="64" y="72"/>
                  </a:moveTo>
                  <a:cubicBezTo>
                    <a:pt x="41" y="72"/>
                    <a:pt x="19" y="59"/>
                    <a:pt x="9" y="40"/>
                  </a:cubicBezTo>
                  <a:cubicBezTo>
                    <a:pt x="20" y="21"/>
                    <a:pt x="41" y="8"/>
                    <a:pt x="64" y="8"/>
                  </a:cubicBezTo>
                  <a:cubicBezTo>
                    <a:pt x="86" y="8"/>
                    <a:pt x="108" y="21"/>
                    <a:pt x="119" y="40"/>
                  </a:cubicBezTo>
                  <a:cubicBezTo>
                    <a:pt x="108" y="59"/>
                    <a:pt x="86" y="72"/>
                    <a:pt x="64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latin typeface="Noto Sans S Chinese Light" panose="020B0300000000000000" pitchFamily="34" charset="-122"/>
              </a:endParaRPr>
            </a:p>
          </p:txBody>
        </p:sp>
        <p:sp>
          <p:nvSpPr>
            <p:cNvPr id="39" name="Freeform 18"/>
            <p:cNvSpPr/>
            <p:nvPr/>
          </p:nvSpPr>
          <p:spPr bwMode="auto">
            <a:xfrm>
              <a:off x="190501" y="95251"/>
              <a:ext cx="68263" cy="69850"/>
            </a:xfrm>
            <a:custGeom>
              <a:avLst/>
              <a:gdLst>
                <a:gd name="T0" fmla="*/ 16 w 18"/>
                <a:gd name="T1" fmla="*/ 0 h 18"/>
                <a:gd name="T2" fmla="*/ 16 w 18"/>
                <a:gd name="T3" fmla="*/ 0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16 w 18"/>
                <a:gd name="T11" fmla="*/ 4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latin typeface="Noto Sans S Chinese Light" panose="020B0300000000000000" pitchFamily="34" charset="-122"/>
              </a:endParaRPr>
            </a:p>
          </p:txBody>
        </p:sp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144463" y="47626"/>
              <a:ext cx="214313" cy="217488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2 h 56"/>
                <a:gd name="T12" fmla="*/ 4 w 56"/>
                <a:gd name="T13" fmla="*/ 28 h 56"/>
                <a:gd name="T14" fmla="*/ 28 w 56"/>
                <a:gd name="T15" fmla="*/ 4 h 56"/>
                <a:gd name="T16" fmla="*/ 52 w 56"/>
                <a:gd name="T17" fmla="*/ 28 h 56"/>
                <a:gd name="T18" fmla="*/ 28 w 56"/>
                <a:gd name="T19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2"/>
                  </a:move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41" y="4"/>
                    <a:pt x="52" y="15"/>
                    <a:pt x="52" y="28"/>
                  </a:cubicBezTo>
                  <a:cubicBezTo>
                    <a:pt x="52" y="41"/>
                    <a:pt x="41" y="52"/>
                    <a:pt x="28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latin typeface="Noto Sans S Chinese Light" panose="020B0300000000000000" pitchFamily="34" charset="-122"/>
              </a:endParaRPr>
            </a:p>
          </p:txBody>
        </p:sp>
      </p:grpSp>
      <p:grpSp>
        <p:nvGrpSpPr>
          <p:cNvPr id="41" name="Group 39"/>
          <p:cNvGrpSpPr/>
          <p:nvPr/>
        </p:nvGrpSpPr>
        <p:grpSpPr>
          <a:xfrm>
            <a:off x="5089695" y="4515126"/>
            <a:ext cx="251810" cy="333594"/>
            <a:chOff x="6351" y="0"/>
            <a:chExt cx="371475" cy="492125"/>
          </a:xfrm>
          <a:solidFill>
            <a:schemeClr val="bg1"/>
          </a:solidFill>
        </p:grpSpPr>
        <p:sp>
          <p:nvSpPr>
            <p:cNvPr id="42" name="Freeform 23"/>
            <p:cNvSpPr>
              <a:spLocks noEditPoints="1"/>
            </p:cNvSpPr>
            <p:nvPr/>
          </p:nvSpPr>
          <p:spPr bwMode="auto">
            <a:xfrm>
              <a:off x="98426" y="88900"/>
              <a:ext cx="185738" cy="184150"/>
            </a:xfrm>
            <a:custGeom>
              <a:avLst/>
              <a:gdLst>
                <a:gd name="T0" fmla="*/ 24 w 48"/>
                <a:gd name="T1" fmla="*/ 48 h 48"/>
                <a:gd name="T2" fmla="*/ 48 w 48"/>
                <a:gd name="T3" fmla="*/ 24 h 48"/>
                <a:gd name="T4" fmla="*/ 24 w 48"/>
                <a:gd name="T5" fmla="*/ 0 h 48"/>
                <a:gd name="T6" fmla="*/ 0 w 48"/>
                <a:gd name="T7" fmla="*/ 24 h 48"/>
                <a:gd name="T8" fmla="*/ 24 w 48"/>
                <a:gd name="T9" fmla="*/ 48 h 48"/>
                <a:gd name="T10" fmla="*/ 24 w 48"/>
                <a:gd name="T11" fmla="*/ 4 h 48"/>
                <a:gd name="T12" fmla="*/ 44 w 48"/>
                <a:gd name="T13" fmla="*/ 24 h 48"/>
                <a:gd name="T14" fmla="*/ 24 w 48"/>
                <a:gd name="T15" fmla="*/ 44 h 48"/>
                <a:gd name="T16" fmla="*/ 4 w 48"/>
                <a:gd name="T17" fmla="*/ 24 h 48"/>
                <a:gd name="T18" fmla="*/ 24 w 48"/>
                <a:gd name="T1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48"/>
                  </a:move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lose/>
                  <a:moveTo>
                    <a:pt x="24" y="4"/>
                  </a:moveTo>
                  <a:cubicBezTo>
                    <a:pt x="35" y="4"/>
                    <a:pt x="44" y="13"/>
                    <a:pt x="44" y="24"/>
                  </a:cubicBezTo>
                  <a:cubicBezTo>
                    <a:pt x="44" y="35"/>
                    <a:pt x="35" y="44"/>
                    <a:pt x="24" y="44"/>
                  </a:cubicBezTo>
                  <a:cubicBezTo>
                    <a:pt x="13" y="44"/>
                    <a:pt x="4" y="3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latin typeface="Noto Sans S Chinese Light" panose="020B0300000000000000" pitchFamily="34" charset="-122"/>
              </a:endParaRPr>
            </a:p>
          </p:txBody>
        </p:sp>
        <p:sp>
          <p:nvSpPr>
            <p:cNvPr id="43" name="Freeform 24"/>
            <p:cNvSpPr>
              <a:spLocks noEditPoints="1"/>
            </p:cNvSpPr>
            <p:nvPr/>
          </p:nvSpPr>
          <p:spPr bwMode="auto">
            <a:xfrm>
              <a:off x="6351" y="0"/>
              <a:ext cx="371475" cy="492125"/>
            </a:xfrm>
            <a:custGeom>
              <a:avLst/>
              <a:gdLst>
                <a:gd name="T0" fmla="*/ 48 w 96"/>
                <a:gd name="T1" fmla="*/ 0 h 128"/>
                <a:gd name="T2" fmla="*/ 0 w 96"/>
                <a:gd name="T3" fmla="*/ 48 h 128"/>
                <a:gd name="T4" fmla="*/ 41 w 96"/>
                <a:gd name="T5" fmla="*/ 125 h 128"/>
                <a:gd name="T6" fmla="*/ 48 w 96"/>
                <a:gd name="T7" fmla="*/ 128 h 128"/>
                <a:gd name="T8" fmla="*/ 48 w 96"/>
                <a:gd name="T9" fmla="*/ 128 h 128"/>
                <a:gd name="T10" fmla="*/ 54 w 96"/>
                <a:gd name="T11" fmla="*/ 125 h 128"/>
                <a:gd name="T12" fmla="*/ 96 w 96"/>
                <a:gd name="T13" fmla="*/ 48 h 128"/>
                <a:gd name="T14" fmla="*/ 48 w 96"/>
                <a:gd name="T15" fmla="*/ 0 h 128"/>
                <a:gd name="T16" fmla="*/ 48 w 96"/>
                <a:gd name="T17" fmla="*/ 120 h 128"/>
                <a:gd name="T18" fmla="*/ 48 w 96"/>
                <a:gd name="T19" fmla="*/ 120 h 128"/>
                <a:gd name="T20" fmla="*/ 47 w 96"/>
                <a:gd name="T21" fmla="*/ 119 h 128"/>
                <a:gd name="T22" fmla="*/ 8 w 96"/>
                <a:gd name="T23" fmla="*/ 48 h 128"/>
                <a:gd name="T24" fmla="*/ 48 w 96"/>
                <a:gd name="T25" fmla="*/ 8 h 128"/>
                <a:gd name="T26" fmla="*/ 88 w 96"/>
                <a:gd name="T27" fmla="*/ 48 h 128"/>
                <a:gd name="T28" fmla="*/ 48 w 96"/>
                <a:gd name="T29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128">
                  <a:moveTo>
                    <a:pt x="48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6"/>
                    <a:pt x="24" y="105"/>
                    <a:pt x="41" y="125"/>
                  </a:cubicBezTo>
                  <a:cubicBezTo>
                    <a:pt x="42" y="125"/>
                    <a:pt x="44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2" y="128"/>
                    <a:pt x="54" y="125"/>
                    <a:pt x="54" y="125"/>
                  </a:cubicBezTo>
                  <a:cubicBezTo>
                    <a:pt x="72" y="105"/>
                    <a:pt x="96" y="76"/>
                    <a:pt x="96" y="48"/>
                  </a:cubicBezTo>
                  <a:cubicBezTo>
                    <a:pt x="96" y="21"/>
                    <a:pt x="74" y="0"/>
                    <a:pt x="48" y="0"/>
                  </a:cubicBezTo>
                  <a:close/>
                  <a:moveTo>
                    <a:pt x="48" y="120"/>
                  </a:move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8" y="120"/>
                    <a:pt x="47" y="119"/>
                  </a:cubicBezTo>
                  <a:cubicBezTo>
                    <a:pt x="33" y="103"/>
                    <a:pt x="8" y="74"/>
                    <a:pt x="8" y="48"/>
                  </a:cubicBezTo>
                  <a:cubicBezTo>
                    <a:pt x="8" y="26"/>
                    <a:pt x="26" y="8"/>
                    <a:pt x="48" y="8"/>
                  </a:cubicBezTo>
                  <a:cubicBezTo>
                    <a:pt x="70" y="8"/>
                    <a:pt x="88" y="26"/>
                    <a:pt x="88" y="48"/>
                  </a:cubicBezTo>
                  <a:cubicBezTo>
                    <a:pt x="88" y="74"/>
                    <a:pt x="63" y="103"/>
                    <a:pt x="48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latin typeface="Noto Sans S Chinese Light" panose="020B0300000000000000" pitchFamily="34" charset="-122"/>
              </a:endParaRPr>
            </a:p>
          </p:txBody>
        </p:sp>
      </p:grpSp>
      <p:sp>
        <p:nvSpPr>
          <p:cNvPr id="44" name="Freeform 28"/>
          <p:cNvSpPr>
            <a:spLocks noEditPoints="1"/>
          </p:cNvSpPr>
          <p:nvPr/>
        </p:nvSpPr>
        <p:spPr bwMode="auto">
          <a:xfrm>
            <a:off x="8558924" y="4511765"/>
            <a:ext cx="343910" cy="340316"/>
          </a:xfrm>
          <a:custGeom>
            <a:avLst/>
            <a:gdLst>
              <a:gd name="T0" fmla="*/ 1291 w 1334"/>
              <a:gd name="T1" fmla="*/ 1169 h 1320"/>
              <a:gd name="T2" fmla="*/ 908 w 1334"/>
              <a:gd name="T3" fmla="*/ 1017 h 1320"/>
              <a:gd name="T4" fmla="*/ 1065 w 1334"/>
              <a:gd name="T5" fmla="*/ 679 h 1320"/>
              <a:gd name="T6" fmla="*/ 960 w 1334"/>
              <a:gd name="T7" fmla="*/ 141 h 1320"/>
              <a:gd name="T8" fmla="*/ 667 w 1334"/>
              <a:gd name="T9" fmla="*/ 0 h 1320"/>
              <a:gd name="T10" fmla="*/ 374 w 1334"/>
              <a:gd name="T11" fmla="*/ 141 h 1320"/>
              <a:gd name="T12" fmla="*/ 269 w 1334"/>
              <a:gd name="T13" fmla="*/ 679 h 1320"/>
              <a:gd name="T14" fmla="*/ 426 w 1334"/>
              <a:gd name="T15" fmla="*/ 1017 h 1320"/>
              <a:gd name="T16" fmla="*/ 44 w 1334"/>
              <a:gd name="T17" fmla="*/ 1169 h 1320"/>
              <a:gd name="T18" fmla="*/ 11 w 1334"/>
              <a:gd name="T19" fmla="*/ 1262 h 1320"/>
              <a:gd name="T20" fmla="*/ 90 w 1334"/>
              <a:gd name="T21" fmla="*/ 1320 h 1320"/>
              <a:gd name="T22" fmla="*/ 1245 w 1334"/>
              <a:gd name="T23" fmla="*/ 1320 h 1320"/>
              <a:gd name="T24" fmla="*/ 1324 w 1334"/>
              <a:gd name="T25" fmla="*/ 1262 h 1320"/>
              <a:gd name="T26" fmla="*/ 1291 w 1334"/>
              <a:gd name="T27" fmla="*/ 1169 h 1320"/>
              <a:gd name="T28" fmla="*/ 843 w 1334"/>
              <a:gd name="T29" fmla="*/ 965 h 1320"/>
              <a:gd name="T30" fmla="*/ 830 w 1334"/>
              <a:gd name="T31" fmla="*/ 983 h 1320"/>
              <a:gd name="T32" fmla="*/ 505 w 1334"/>
              <a:gd name="T33" fmla="*/ 983 h 1320"/>
              <a:gd name="T34" fmla="*/ 491 w 1334"/>
              <a:gd name="T35" fmla="*/ 965 h 1320"/>
              <a:gd name="T36" fmla="*/ 344 w 1334"/>
              <a:gd name="T37" fmla="*/ 444 h 1320"/>
              <a:gd name="T38" fmla="*/ 667 w 1334"/>
              <a:gd name="T39" fmla="*/ 83 h 1320"/>
              <a:gd name="T40" fmla="*/ 991 w 1334"/>
              <a:gd name="T41" fmla="*/ 444 h 1320"/>
              <a:gd name="T42" fmla="*/ 843 w 1334"/>
              <a:gd name="T43" fmla="*/ 965 h 1320"/>
              <a:gd name="T44" fmla="*/ 90 w 1334"/>
              <a:gd name="T45" fmla="*/ 1238 h 1320"/>
              <a:gd name="T46" fmla="*/ 444 w 1334"/>
              <a:gd name="T47" fmla="*/ 1097 h 1320"/>
              <a:gd name="T48" fmla="*/ 546 w 1334"/>
              <a:gd name="T49" fmla="*/ 1075 h 1320"/>
              <a:gd name="T50" fmla="*/ 667 w 1334"/>
              <a:gd name="T51" fmla="*/ 1114 h 1320"/>
              <a:gd name="T52" fmla="*/ 788 w 1334"/>
              <a:gd name="T53" fmla="*/ 1075 h 1320"/>
              <a:gd name="T54" fmla="*/ 891 w 1334"/>
              <a:gd name="T55" fmla="*/ 1097 h 1320"/>
              <a:gd name="T56" fmla="*/ 1245 w 1334"/>
              <a:gd name="T57" fmla="*/ 1238 h 1320"/>
              <a:gd name="T58" fmla="*/ 90 w 1334"/>
              <a:gd name="T59" fmla="*/ 1238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34" h="1320">
                <a:moveTo>
                  <a:pt x="1291" y="1169"/>
                </a:moveTo>
                <a:cubicBezTo>
                  <a:pt x="1282" y="1164"/>
                  <a:pt x="1132" y="1065"/>
                  <a:pt x="908" y="1017"/>
                </a:cubicBezTo>
                <a:cubicBezTo>
                  <a:pt x="990" y="912"/>
                  <a:pt x="1043" y="773"/>
                  <a:pt x="1065" y="679"/>
                </a:cubicBezTo>
                <a:cubicBezTo>
                  <a:pt x="1096" y="550"/>
                  <a:pt x="1084" y="298"/>
                  <a:pt x="960" y="141"/>
                </a:cubicBezTo>
                <a:cubicBezTo>
                  <a:pt x="888" y="49"/>
                  <a:pt x="786" y="0"/>
                  <a:pt x="667" y="0"/>
                </a:cubicBezTo>
                <a:cubicBezTo>
                  <a:pt x="548" y="0"/>
                  <a:pt x="446" y="49"/>
                  <a:pt x="374" y="141"/>
                </a:cubicBezTo>
                <a:cubicBezTo>
                  <a:pt x="250" y="298"/>
                  <a:pt x="238" y="550"/>
                  <a:pt x="269" y="679"/>
                </a:cubicBezTo>
                <a:cubicBezTo>
                  <a:pt x="292" y="773"/>
                  <a:pt x="344" y="912"/>
                  <a:pt x="426" y="1017"/>
                </a:cubicBezTo>
                <a:cubicBezTo>
                  <a:pt x="203" y="1065"/>
                  <a:pt x="52" y="1164"/>
                  <a:pt x="44" y="1169"/>
                </a:cubicBezTo>
                <a:cubicBezTo>
                  <a:pt x="13" y="1189"/>
                  <a:pt x="0" y="1227"/>
                  <a:pt x="11" y="1262"/>
                </a:cubicBezTo>
                <a:cubicBezTo>
                  <a:pt x="21" y="1297"/>
                  <a:pt x="53" y="1320"/>
                  <a:pt x="90" y="1320"/>
                </a:cubicBezTo>
                <a:cubicBezTo>
                  <a:pt x="1245" y="1320"/>
                  <a:pt x="1245" y="1320"/>
                  <a:pt x="1245" y="1320"/>
                </a:cubicBezTo>
                <a:cubicBezTo>
                  <a:pt x="1281" y="1320"/>
                  <a:pt x="1313" y="1297"/>
                  <a:pt x="1324" y="1262"/>
                </a:cubicBezTo>
                <a:cubicBezTo>
                  <a:pt x="1334" y="1227"/>
                  <a:pt x="1321" y="1189"/>
                  <a:pt x="1291" y="1169"/>
                </a:cubicBezTo>
                <a:close/>
                <a:moveTo>
                  <a:pt x="843" y="965"/>
                </a:moveTo>
                <a:cubicBezTo>
                  <a:pt x="830" y="983"/>
                  <a:pt x="830" y="983"/>
                  <a:pt x="830" y="983"/>
                </a:cubicBezTo>
                <a:cubicBezTo>
                  <a:pt x="731" y="1096"/>
                  <a:pt x="603" y="1096"/>
                  <a:pt x="505" y="983"/>
                </a:cubicBezTo>
                <a:cubicBezTo>
                  <a:pt x="491" y="965"/>
                  <a:pt x="491" y="965"/>
                  <a:pt x="491" y="965"/>
                </a:cubicBezTo>
                <a:cubicBezTo>
                  <a:pt x="376" y="820"/>
                  <a:pt x="319" y="627"/>
                  <a:pt x="344" y="444"/>
                </a:cubicBezTo>
                <a:cubicBezTo>
                  <a:pt x="366" y="267"/>
                  <a:pt x="467" y="83"/>
                  <a:pt x="667" y="83"/>
                </a:cubicBezTo>
                <a:cubicBezTo>
                  <a:pt x="867" y="83"/>
                  <a:pt x="968" y="267"/>
                  <a:pt x="991" y="444"/>
                </a:cubicBezTo>
                <a:cubicBezTo>
                  <a:pt x="1015" y="627"/>
                  <a:pt x="958" y="820"/>
                  <a:pt x="843" y="965"/>
                </a:cubicBezTo>
                <a:close/>
                <a:moveTo>
                  <a:pt x="90" y="1238"/>
                </a:moveTo>
                <a:cubicBezTo>
                  <a:pt x="95" y="1234"/>
                  <a:pt x="235" y="1142"/>
                  <a:pt x="444" y="1097"/>
                </a:cubicBezTo>
                <a:cubicBezTo>
                  <a:pt x="546" y="1075"/>
                  <a:pt x="546" y="1075"/>
                  <a:pt x="546" y="1075"/>
                </a:cubicBezTo>
                <a:cubicBezTo>
                  <a:pt x="583" y="1099"/>
                  <a:pt x="623" y="1114"/>
                  <a:pt x="667" y="1114"/>
                </a:cubicBezTo>
                <a:cubicBezTo>
                  <a:pt x="711" y="1114"/>
                  <a:pt x="752" y="1099"/>
                  <a:pt x="788" y="1075"/>
                </a:cubicBezTo>
                <a:cubicBezTo>
                  <a:pt x="891" y="1097"/>
                  <a:pt x="891" y="1097"/>
                  <a:pt x="891" y="1097"/>
                </a:cubicBezTo>
                <a:cubicBezTo>
                  <a:pt x="1098" y="1142"/>
                  <a:pt x="1237" y="1233"/>
                  <a:pt x="1245" y="1238"/>
                </a:cubicBezTo>
                <a:lnTo>
                  <a:pt x="90" y="12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Noto Sans S Chinese Light" panose="020B0300000000000000" pitchFamily="34" charset="-122"/>
            </a:endParaRPr>
          </a:p>
        </p:txBody>
      </p:sp>
      <p:sp>
        <p:nvSpPr>
          <p:cNvPr id="45" name="Freeform 32"/>
          <p:cNvSpPr>
            <a:spLocks noEditPoints="1"/>
          </p:cNvSpPr>
          <p:nvPr/>
        </p:nvSpPr>
        <p:spPr bwMode="auto">
          <a:xfrm>
            <a:off x="10328325" y="4517767"/>
            <a:ext cx="342360" cy="328312"/>
          </a:xfrm>
          <a:custGeom>
            <a:avLst/>
            <a:gdLst>
              <a:gd name="T0" fmla="*/ 1654 w 1668"/>
              <a:gd name="T1" fmla="*/ 596 h 1600"/>
              <a:gd name="T2" fmla="*/ 1559 w 1668"/>
              <a:gd name="T3" fmla="*/ 518 h 1600"/>
              <a:gd name="T4" fmla="*/ 1129 w 1668"/>
              <a:gd name="T5" fmla="*/ 455 h 1600"/>
              <a:gd name="T6" fmla="*/ 942 w 1668"/>
              <a:gd name="T7" fmla="*/ 67 h 1600"/>
              <a:gd name="T8" fmla="*/ 834 w 1668"/>
              <a:gd name="T9" fmla="*/ 0 h 1600"/>
              <a:gd name="T10" fmla="*/ 726 w 1668"/>
              <a:gd name="T11" fmla="*/ 67 h 1600"/>
              <a:gd name="T12" fmla="*/ 539 w 1668"/>
              <a:gd name="T13" fmla="*/ 455 h 1600"/>
              <a:gd name="T14" fmla="*/ 109 w 1668"/>
              <a:gd name="T15" fmla="*/ 518 h 1600"/>
              <a:gd name="T16" fmla="*/ 14 w 1668"/>
              <a:gd name="T17" fmla="*/ 596 h 1600"/>
              <a:gd name="T18" fmla="*/ 42 w 1668"/>
              <a:gd name="T19" fmla="*/ 714 h 1600"/>
              <a:gd name="T20" fmla="*/ 357 w 1668"/>
              <a:gd name="T21" fmla="*/ 1029 h 1600"/>
              <a:gd name="T22" fmla="*/ 284 w 1668"/>
              <a:gd name="T23" fmla="*/ 1465 h 1600"/>
              <a:gd name="T24" fmla="*/ 333 w 1668"/>
              <a:gd name="T25" fmla="*/ 1579 h 1600"/>
              <a:gd name="T26" fmla="*/ 402 w 1668"/>
              <a:gd name="T27" fmla="*/ 1600 h 1600"/>
              <a:gd name="T28" fmla="*/ 459 w 1668"/>
              <a:gd name="T29" fmla="*/ 1586 h 1600"/>
              <a:gd name="T30" fmla="*/ 834 w 1668"/>
              <a:gd name="T31" fmla="*/ 1384 h 1600"/>
              <a:gd name="T32" fmla="*/ 1209 w 1668"/>
              <a:gd name="T33" fmla="*/ 1586 h 1600"/>
              <a:gd name="T34" fmla="*/ 1266 w 1668"/>
              <a:gd name="T35" fmla="*/ 1600 h 1600"/>
              <a:gd name="T36" fmla="*/ 1335 w 1668"/>
              <a:gd name="T37" fmla="*/ 1579 h 1600"/>
              <a:gd name="T38" fmla="*/ 1384 w 1668"/>
              <a:gd name="T39" fmla="*/ 1465 h 1600"/>
              <a:gd name="T40" fmla="*/ 1311 w 1668"/>
              <a:gd name="T41" fmla="*/ 1029 h 1600"/>
              <a:gd name="T42" fmla="*/ 1626 w 1668"/>
              <a:gd name="T43" fmla="*/ 714 h 1600"/>
              <a:gd name="T44" fmla="*/ 1654 w 1668"/>
              <a:gd name="T45" fmla="*/ 596 h 1600"/>
              <a:gd name="T46" fmla="*/ 1226 w 1668"/>
              <a:gd name="T47" fmla="*/ 948 h 1600"/>
              <a:gd name="T48" fmla="*/ 1193 w 1668"/>
              <a:gd name="T49" fmla="*/ 1048 h 1600"/>
              <a:gd name="T50" fmla="*/ 1266 w 1668"/>
              <a:gd name="T51" fmla="*/ 1484 h 1600"/>
              <a:gd name="T52" fmla="*/ 892 w 1668"/>
              <a:gd name="T53" fmla="*/ 1282 h 1600"/>
              <a:gd name="T54" fmla="*/ 834 w 1668"/>
              <a:gd name="T55" fmla="*/ 1268 h 1600"/>
              <a:gd name="T56" fmla="*/ 776 w 1668"/>
              <a:gd name="T57" fmla="*/ 1282 h 1600"/>
              <a:gd name="T58" fmla="*/ 402 w 1668"/>
              <a:gd name="T59" fmla="*/ 1484 h 1600"/>
              <a:gd name="T60" fmla="*/ 475 w 1668"/>
              <a:gd name="T61" fmla="*/ 1048 h 1600"/>
              <a:gd name="T62" fmla="*/ 442 w 1668"/>
              <a:gd name="T63" fmla="*/ 948 h 1600"/>
              <a:gd name="T64" fmla="*/ 127 w 1668"/>
              <a:gd name="T65" fmla="*/ 633 h 1600"/>
              <a:gd name="T66" fmla="*/ 557 w 1668"/>
              <a:gd name="T67" fmla="*/ 569 h 1600"/>
              <a:gd name="T68" fmla="*/ 647 w 1668"/>
              <a:gd name="T69" fmla="*/ 504 h 1600"/>
              <a:gd name="T70" fmla="*/ 834 w 1668"/>
              <a:gd name="T71" fmla="*/ 116 h 1600"/>
              <a:gd name="T72" fmla="*/ 1021 w 1668"/>
              <a:gd name="T73" fmla="*/ 504 h 1600"/>
              <a:gd name="T74" fmla="*/ 1111 w 1668"/>
              <a:gd name="T75" fmla="*/ 569 h 1600"/>
              <a:gd name="T76" fmla="*/ 1541 w 1668"/>
              <a:gd name="T77" fmla="*/ 633 h 1600"/>
              <a:gd name="T78" fmla="*/ 1226 w 1668"/>
              <a:gd name="T79" fmla="*/ 948 h 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68" h="1600">
                <a:moveTo>
                  <a:pt x="1654" y="596"/>
                </a:moveTo>
                <a:cubicBezTo>
                  <a:pt x="1639" y="555"/>
                  <a:pt x="1603" y="525"/>
                  <a:pt x="1559" y="518"/>
                </a:cubicBezTo>
                <a:cubicBezTo>
                  <a:pt x="1129" y="455"/>
                  <a:pt x="1129" y="455"/>
                  <a:pt x="1129" y="455"/>
                </a:cubicBezTo>
                <a:cubicBezTo>
                  <a:pt x="942" y="67"/>
                  <a:pt x="942" y="67"/>
                  <a:pt x="942" y="67"/>
                </a:cubicBezTo>
                <a:cubicBezTo>
                  <a:pt x="922" y="26"/>
                  <a:pt x="880" y="0"/>
                  <a:pt x="834" y="0"/>
                </a:cubicBezTo>
                <a:cubicBezTo>
                  <a:pt x="788" y="0"/>
                  <a:pt x="746" y="26"/>
                  <a:pt x="726" y="67"/>
                </a:cubicBezTo>
                <a:cubicBezTo>
                  <a:pt x="539" y="455"/>
                  <a:pt x="539" y="455"/>
                  <a:pt x="539" y="455"/>
                </a:cubicBezTo>
                <a:cubicBezTo>
                  <a:pt x="109" y="518"/>
                  <a:pt x="109" y="518"/>
                  <a:pt x="109" y="518"/>
                </a:cubicBezTo>
                <a:cubicBezTo>
                  <a:pt x="65" y="525"/>
                  <a:pt x="29" y="555"/>
                  <a:pt x="14" y="596"/>
                </a:cubicBezTo>
                <a:cubicBezTo>
                  <a:pt x="0" y="638"/>
                  <a:pt x="11" y="683"/>
                  <a:pt x="42" y="714"/>
                </a:cubicBezTo>
                <a:cubicBezTo>
                  <a:pt x="357" y="1029"/>
                  <a:pt x="357" y="1029"/>
                  <a:pt x="357" y="1029"/>
                </a:cubicBezTo>
                <a:cubicBezTo>
                  <a:pt x="284" y="1465"/>
                  <a:pt x="284" y="1465"/>
                  <a:pt x="284" y="1465"/>
                </a:cubicBezTo>
                <a:cubicBezTo>
                  <a:pt x="277" y="1509"/>
                  <a:pt x="296" y="1553"/>
                  <a:pt x="333" y="1579"/>
                </a:cubicBezTo>
                <a:cubicBezTo>
                  <a:pt x="353" y="1593"/>
                  <a:pt x="378" y="1600"/>
                  <a:pt x="402" y="1600"/>
                </a:cubicBezTo>
                <a:cubicBezTo>
                  <a:pt x="421" y="1600"/>
                  <a:pt x="441" y="1595"/>
                  <a:pt x="459" y="1586"/>
                </a:cubicBezTo>
                <a:cubicBezTo>
                  <a:pt x="834" y="1384"/>
                  <a:pt x="834" y="1384"/>
                  <a:pt x="834" y="1384"/>
                </a:cubicBezTo>
                <a:cubicBezTo>
                  <a:pt x="1209" y="1586"/>
                  <a:pt x="1209" y="1586"/>
                  <a:pt x="1209" y="1586"/>
                </a:cubicBezTo>
                <a:cubicBezTo>
                  <a:pt x="1227" y="1595"/>
                  <a:pt x="1247" y="1600"/>
                  <a:pt x="1266" y="1600"/>
                </a:cubicBezTo>
                <a:cubicBezTo>
                  <a:pt x="1290" y="1600"/>
                  <a:pt x="1315" y="1593"/>
                  <a:pt x="1335" y="1579"/>
                </a:cubicBezTo>
                <a:cubicBezTo>
                  <a:pt x="1372" y="1553"/>
                  <a:pt x="1391" y="1509"/>
                  <a:pt x="1384" y="1465"/>
                </a:cubicBezTo>
                <a:cubicBezTo>
                  <a:pt x="1311" y="1029"/>
                  <a:pt x="1311" y="1029"/>
                  <a:pt x="1311" y="1029"/>
                </a:cubicBezTo>
                <a:cubicBezTo>
                  <a:pt x="1626" y="714"/>
                  <a:pt x="1626" y="714"/>
                  <a:pt x="1626" y="714"/>
                </a:cubicBezTo>
                <a:cubicBezTo>
                  <a:pt x="1657" y="683"/>
                  <a:pt x="1668" y="638"/>
                  <a:pt x="1654" y="596"/>
                </a:cubicBezTo>
                <a:close/>
                <a:moveTo>
                  <a:pt x="1226" y="948"/>
                </a:moveTo>
                <a:cubicBezTo>
                  <a:pt x="1199" y="974"/>
                  <a:pt x="1187" y="1011"/>
                  <a:pt x="1193" y="1048"/>
                </a:cubicBezTo>
                <a:cubicBezTo>
                  <a:pt x="1266" y="1484"/>
                  <a:pt x="1266" y="1484"/>
                  <a:pt x="1266" y="1484"/>
                </a:cubicBezTo>
                <a:cubicBezTo>
                  <a:pt x="892" y="1282"/>
                  <a:pt x="892" y="1282"/>
                  <a:pt x="892" y="1282"/>
                </a:cubicBezTo>
                <a:cubicBezTo>
                  <a:pt x="874" y="1272"/>
                  <a:pt x="854" y="1268"/>
                  <a:pt x="834" y="1268"/>
                </a:cubicBezTo>
                <a:cubicBezTo>
                  <a:pt x="814" y="1268"/>
                  <a:pt x="794" y="1272"/>
                  <a:pt x="776" y="1282"/>
                </a:cubicBezTo>
                <a:cubicBezTo>
                  <a:pt x="402" y="1484"/>
                  <a:pt x="402" y="1484"/>
                  <a:pt x="402" y="1484"/>
                </a:cubicBezTo>
                <a:cubicBezTo>
                  <a:pt x="475" y="1048"/>
                  <a:pt x="475" y="1048"/>
                  <a:pt x="475" y="1048"/>
                </a:cubicBezTo>
                <a:cubicBezTo>
                  <a:pt x="481" y="1011"/>
                  <a:pt x="469" y="974"/>
                  <a:pt x="442" y="948"/>
                </a:cubicBezTo>
                <a:cubicBezTo>
                  <a:pt x="127" y="633"/>
                  <a:pt x="127" y="633"/>
                  <a:pt x="127" y="633"/>
                </a:cubicBezTo>
                <a:cubicBezTo>
                  <a:pt x="557" y="569"/>
                  <a:pt x="557" y="569"/>
                  <a:pt x="557" y="569"/>
                </a:cubicBezTo>
                <a:cubicBezTo>
                  <a:pt x="596" y="564"/>
                  <a:pt x="630" y="539"/>
                  <a:pt x="647" y="504"/>
                </a:cubicBezTo>
                <a:cubicBezTo>
                  <a:pt x="834" y="116"/>
                  <a:pt x="834" y="116"/>
                  <a:pt x="834" y="116"/>
                </a:cubicBezTo>
                <a:cubicBezTo>
                  <a:pt x="1021" y="504"/>
                  <a:pt x="1021" y="504"/>
                  <a:pt x="1021" y="504"/>
                </a:cubicBezTo>
                <a:cubicBezTo>
                  <a:pt x="1038" y="539"/>
                  <a:pt x="1071" y="564"/>
                  <a:pt x="1111" y="569"/>
                </a:cubicBezTo>
                <a:cubicBezTo>
                  <a:pt x="1541" y="633"/>
                  <a:pt x="1541" y="633"/>
                  <a:pt x="1541" y="633"/>
                </a:cubicBezTo>
                <a:lnTo>
                  <a:pt x="1226" y="9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Noto Sans S Chinese Light" panose="020B0300000000000000" pitchFamily="34" charset="-122"/>
            </a:endParaRPr>
          </a:p>
        </p:txBody>
      </p:sp>
      <p:grpSp>
        <p:nvGrpSpPr>
          <p:cNvPr id="46" name="Group 44"/>
          <p:cNvGrpSpPr/>
          <p:nvPr/>
        </p:nvGrpSpPr>
        <p:grpSpPr>
          <a:xfrm>
            <a:off x="6785379" y="4481104"/>
            <a:ext cx="371475" cy="401638"/>
            <a:chOff x="7680325" y="1866901"/>
            <a:chExt cx="371475" cy="401638"/>
          </a:xfrm>
          <a:solidFill>
            <a:schemeClr val="bg1"/>
          </a:solidFill>
        </p:grpSpPr>
        <p:sp>
          <p:nvSpPr>
            <p:cNvPr id="47" name="Freeform 5"/>
            <p:cNvSpPr>
              <a:spLocks noEditPoints="1"/>
            </p:cNvSpPr>
            <p:nvPr/>
          </p:nvSpPr>
          <p:spPr bwMode="auto">
            <a:xfrm>
              <a:off x="7680325" y="1866901"/>
              <a:ext cx="371475" cy="401638"/>
            </a:xfrm>
            <a:custGeom>
              <a:avLst/>
              <a:gdLst>
                <a:gd name="T0" fmla="*/ 96 w 96"/>
                <a:gd name="T1" fmla="*/ 56 h 104"/>
                <a:gd name="T2" fmla="*/ 77 w 96"/>
                <a:gd name="T3" fmla="*/ 18 h 104"/>
                <a:gd name="T4" fmla="*/ 77 w 96"/>
                <a:gd name="T5" fmla="*/ 18 h 104"/>
                <a:gd name="T6" fmla="*/ 81 w 96"/>
                <a:gd name="T7" fmla="*/ 11 h 104"/>
                <a:gd name="T8" fmla="*/ 87 w 96"/>
                <a:gd name="T9" fmla="*/ 14 h 104"/>
                <a:gd name="T10" fmla="*/ 89 w 96"/>
                <a:gd name="T11" fmla="*/ 13 h 104"/>
                <a:gd name="T12" fmla="*/ 89 w 96"/>
                <a:gd name="T13" fmla="*/ 10 h 104"/>
                <a:gd name="T14" fmla="*/ 80 w 96"/>
                <a:gd name="T15" fmla="*/ 5 h 104"/>
                <a:gd name="T16" fmla="*/ 80 w 96"/>
                <a:gd name="T17" fmla="*/ 5 h 104"/>
                <a:gd name="T18" fmla="*/ 80 w 96"/>
                <a:gd name="T19" fmla="*/ 5 h 104"/>
                <a:gd name="T20" fmla="*/ 71 w 96"/>
                <a:gd name="T21" fmla="*/ 0 h 104"/>
                <a:gd name="T22" fmla="*/ 69 w 96"/>
                <a:gd name="T23" fmla="*/ 1 h 104"/>
                <a:gd name="T24" fmla="*/ 69 w 96"/>
                <a:gd name="T25" fmla="*/ 4 h 104"/>
                <a:gd name="T26" fmla="*/ 75 w 96"/>
                <a:gd name="T27" fmla="*/ 7 h 104"/>
                <a:gd name="T28" fmla="*/ 71 w 96"/>
                <a:gd name="T29" fmla="*/ 14 h 104"/>
                <a:gd name="T30" fmla="*/ 48 w 96"/>
                <a:gd name="T31" fmla="*/ 8 h 104"/>
                <a:gd name="T32" fmla="*/ 25 w 96"/>
                <a:gd name="T33" fmla="*/ 14 h 104"/>
                <a:gd name="T34" fmla="*/ 21 w 96"/>
                <a:gd name="T35" fmla="*/ 7 h 104"/>
                <a:gd name="T36" fmla="*/ 27 w 96"/>
                <a:gd name="T37" fmla="*/ 4 h 104"/>
                <a:gd name="T38" fmla="*/ 27 w 96"/>
                <a:gd name="T39" fmla="*/ 1 h 104"/>
                <a:gd name="T40" fmla="*/ 25 w 96"/>
                <a:gd name="T41" fmla="*/ 0 h 104"/>
                <a:gd name="T42" fmla="*/ 7 w 96"/>
                <a:gd name="T43" fmla="*/ 10 h 104"/>
                <a:gd name="T44" fmla="*/ 7 w 96"/>
                <a:gd name="T45" fmla="*/ 13 h 104"/>
                <a:gd name="T46" fmla="*/ 9 w 96"/>
                <a:gd name="T47" fmla="*/ 14 h 104"/>
                <a:gd name="T48" fmla="*/ 15 w 96"/>
                <a:gd name="T49" fmla="*/ 11 h 104"/>
                <a:gd name="T50" fmla="*/ 19 w 96"/>
                <a:gd name="T51" fmla="*/ 18 h 104"/>
                <a:gd name="T52" fmla="*/ 19 w 96"/>
                <a:gd name="T53" fmla="*/ 18 h 104"/>
                <a:gd name="T54" fmla="*/ 0 w 96"/>
                <a:gd name="T55" fmla="*/ 56 h 104"/>
                <a:gd name="T56" fmla="*/ 17 w 96"/>
                <a:gd name="T57" fmla="*/ 92 h 104"/>
                <a:gd name="T58" fmla="*/ 16 w 96"/>
                <a:gd name="T59" fmla="*/ 96 h 104"/>
                <a:gd name="T60" fmla="*/ 24 w 96"/>
                <a:gd name="T61" fmla="*/ 104 h 104"/>
                <a:gd name="T62" fmla="*/ 30 w 96"/>
                <a:gd name="T63" fmla="*/ 101 h 104"/>
                <a:gd name="T64" fmla="*/ 48 w 96"/>
                <a:gd name="T65" fmla="*/ 104 h 104"/>
                <a:gd name="T66" fmla="*/ 66 w 96"/>
                <a:gd name="T67" fmla="*/ 101 h 104"/>
                <a:gd name="T68" fmla="*/ 72 w 96"/>
                <a:gd name="T69" fmla="*/ 104 h 104"/>
                <a:gd name="T70" fmla="*/ 80 w 96"/>
                <a:gd name="T71" fmla="*/ 96 h 104"/>
                <a:gd name="T72" fmla="*/ 79 w 96"/>
                <a:gd name="T73" fmla="*/ 92 h 104"/>
                <a:gd name="T74" fmla="*/ 96 w 96"/>
                <a:gd name="T75" fmla="*/ 56 h 104"/>
                <a:gd name="T76" fmla="*/ 8 w 96"/>
                <a:gd name="T77" fmla="*/ 56 h 104"/>
                <a:gd name="T78" fmla="*/ 48 w 96"/>
                <a:gd name="T79" fmla="*/ 16 h 104"/>
                <a:gd name="T80" fmla="*/ 88 w 96"/>
                <a:gd name="T81" fmla="*/ 56 h 104"/>
                <a:gd name="T82" fmla="*/ 48 w 96"/>
                <a:gd name="T83" fmla="*/ 96 h 104"/>
                <a:gd name="T84" fmla="*/ 8 w 96"/>
                <a:gd name="T85" fmla="*/ 5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6" h="104">
                  <a:moveTo>
                    <a:pt x="96" y="56"/>
                  </a:moveTo>
                  <a:cubicBezTo>
                    <a:pt x="96" y="41"/>
                    <a:pt x="89" y="27"/>
                    <a:pt x="77" y="18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8" y="14"/>
                    <a:pt x="89" y="14"/>
                    <a:pt x="89" y="13"/>
                  </a:cubicBezTo>
                  <a:cubicBezTo>
                    <a:pt x="90" y="12"/>
                    <a:pt x="90" y="11"/>
                    <a:pt x="89" y="10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0" y="0"/>
                    <a:pt x="69" y="0"/>
                    <a:pt x="69" y="1"/>
                  </a:cubicBezTo>
                  <a:cubicBezTo>
                    <a:pt x="68" y="2"/>
                    <a:pt x="68" y="3"/>
                    <a:pt x="69" y="4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64" y="10"/>
                    <a:pt x="56" y="8"/>
                    <a:pt x="48" y="8"/>
                  </a:cubicBezTo>
                  <a:cubicBezTo>
                    <a:pt x="40" y="8"/>
                    <a:pt x="32" y="10"/>
                    <a:pt x="25" y="14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8" y="3"/>
                    <a:pt x="28" y="2"/>
                    <a:pt x="27" y="1"/>
                  </a:cubicBezTo>
                  <a:cubicBezTo>
                    <a:pt x="27" y="0"/>
                    <a:pt x="26" y="0"/>
                    <a:pt x="25" y="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7" y="27"/>
                    <a:pt x="0" y="41"/>
                    <a:pt x="0" y="56"/>
                  </a:cubicBezTo>
                  <a:cubicBezTo>
                    <a:pt x="0" y="71"/>
                    <a:pt x="7" y="84"/>
                    <a:pt x="17" y="92"/>
                  </a:cubicBezTo>
                  <a:cubicBezTo>
                    <a:pt x="16" y="94"/>
                    <a:pt x="16" y="95"/>
                    <a:pt x="16" y="96"/>
                  </a:cubicBezTo>
                  <a:cubicBezTo>
                    <a:pt x="16" y="100"/>
                    <a:pt x="20" y="104"/>
                    <a:pt x="24" y="104"/>
                  </a:cubicBezTo>
                  <a:cubicBezTo>
                    <a:pt x="27" y="104"/>
                    <a:pt x="29" y="103"/>
                    <a:pt x="30" y="101"/>
                  </a:cubicBezTo>
                  <a:cubicBezTo>
                    <a:pt x="36" y="103"/>
                    <a:pt x="42" y="104"/>
                    <a:pt x="48" y="104"/>
                  </a:cubicBezTo>
                  <a:cubicBezTo>
                    <a:pt x="54" y="104"/>
                    <a:pt x="60" y="103"/>
                    <a:pt x="66" y="101"/>
                  </a:cubicBezTo>
                  <a:cubicBezTo>
                    <a:pt x="67" y="103"/>
                    <a:pt x="69" y="104"/>
                    <a:pt x="72" y="104"/>
                  </a:cubicBezTo>
                  <a:cubicBezTo>
                    <a:pt x="76" y="104"/>
                    <a:pt x="80" y="100"/>
                    <a:pt x="80" y="96"/>
                  </a:cubicBezTo>
                  <a:cubicBezTo>
                    <a:pt x="80" y="95"/>
                    <a:pt x="80" y="94"/>
                    <a:pt x="79" y="92"/>
                  </a:cubicBezTo>
                  <a:cubicBezTo>
                    <a:pt x="89" y="84"/>
                    <a:pt x="96" y="71"/>
                    <a:pt x="96" y="56"/>
                  </a:cubicBezTo>
                  <a:close/>
                  <a:moveTo>
                    <a:pt x="8" y="56"/>
                  </a:moveTo>
                  <a:cubicBezTo>
                    <a:pt x="8" y="34"/>
                    <a:pt x="26" y="16"/>
                    <a:pt x="48" y="16"/>
                  </a:cubicBezTo>
                  <a:cubicBezTo>
                    <a:pt x="70" y="16"/>
                    <a:pt x="88" y="34"/>
                    <a:pt x="88" y="56"/>
                  </a:cubicBezTo>
                  <a:cubicBezTo>
                    <a:pt x="88" y="78"/>
                    <a:pt x="70" y="96"/>
                    <a:pt x="48" y="96"/>
                  </a:cubicBezTo>
                  <a:cubicBezTo>
                    <a:pt x="26" y="96"/>
                    <a:pt x="8" y="78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latin typeface="Noto Sans S Chinese Light" panose="020B0300000000000000" pitchFamily="34" charset="-122"/>
              </a:endParaRPr>
            </a:p>
          </p:txBody>
        </p:sp>
        <p:sp>
          <p:nvSpPr>
            <p:cNvPr id="48" name="Freeform 6"/>
            <p:cNvSpPr/>
            <p:nvPr/>
          </p:nvSpPr>
          <p:spPr bwMode="auto">
            <a:xfrm>
              <a:off x="7850188" y="1958976"/>
              <a:ext cx="93663" cy="139700"/>
            </a:xfrm>
            <a:custGeom>
              <a:avLst/>
              <a:gdLst>
                <a:gd name="T0" fmla="*/ 20 w 24"/>
                <a:gd name="T1" fmla="*/ 28 h 36"/>
                <a:gd name="T2" fmla="*/ 8 w 24"/>
                <a:gd name="T3" fmla="*/ 28 h 36"/>
                <a:gd name="T4" fmla="*/ 8 w 24"/>
                <a:gd name="T5" fmla="*/ 4 h 36"/>
                <a:gd name="T6" fmla="*/ 4 w 24"/>
                <a:gd name="T7" fmla="*/ 0 h 36"/>
                <a:gd name="T8" fmla="*/ 0 w 24"/>
                <a:gd name="T9" fmla="*/ 4 h 36"/>
                <a:gd name="T10" fmla="*/ 0 w 24"/>
                <a:gd name="T11" fmla="*/ 32 h 36"/>
                <a:gd name="T12" fmla="*/ 4 w 24"/>
                <a:gd name="T13" fmla="*/ 36 h 36"/>
                <a:gd name="T14" fmla="*/ 20 w 24"/>
                <a:gd name="T15" fmla="*/ 36 h 36"/>
                <a:gd name="T16" fmla="*/ 24 w 24"/>
                <a:gd name="T17" fmla="*/ 32 h 36"/>
                <a:gd name="T18" fmla="*/ 20 w 24"/>
                <a:gd name="T19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36">
                  <a:moveTo>
                    <a:pt x="20" y="28"/>
                  </a:moveTo>
                  <a:cubicBezTo>
                    <a:pt x="8" y="28"/>
                    <a:pt x="8" y="28"/>
                    <a:pt x="8" y="28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2" y="36"/>
                    <a:pt x="24" y="34"/>
                    <a:pt x="24" y="32"/>
                  </a:cubicBezTo>
                  <a:cubicBezTo>
                    <a:pt x="24" y="30"/>
                    <a:pt x="22" y="28"/>
                    <a:pt x="2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latin typeface="Noto Sans S Chinese Light" panose="020B0300000000000000" pitchFamily="34" charset="-122"/>
              </a:endParaRPr>
            </a:p>
          </p:txBody>
        </p:sp>
      </p:grpSp>
      <p:pic>
        <p:nvPicPr>
          <p:cNvPr id="2" name="图片 1" descr="法学院龙印章"/>
          <p:cNvPicPr>
            <a:picLocks noChangeAspect="1"/>
          </p:cNvPicPr>
          <p:nvPr/>
        </p:nvPicPr>
        <p:blipFill>
          <a:blip r:embed="rId1"/>
          <a:srcRect l="18183" t="3630" r="14332" b="12001"/>
          <a:stretch>
            <a:fillRect/>
          </a:stretch>
        </p:blipFill>
        <p:spPr>
          <a:xfrm>
            <a:off x="11234420" y="227965"/>
            <a:ext cx="572770" cy="9715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000"/>
    </mc:Choice>
    <mc:Fallback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9" grpId="0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9" grpId="0"/>
      <p:bldP spid="20" grpId="0"/>
      <p:bldP spid="21" grpId="0"/>
      <p:bldP spid="22" grpId="0"/>
      <p:bldP spid="23" grpId="0"/>
      <p:bldP spid="24" grpId="0"/>
      <p:bldP spid="26" grpId="0"/>
      <p:bldP spid="27" grpId="0"/>
      <p:bldP spid="28" grpId="0"/>
      <p:bldP spid="30" grpId="0"/>
      <p:bldP spid="31" grpId="0"/>
      <p:bldP spid="32" grpId="0"/>
      <p:bldP spid="44" grpId="0" bldLvl="0" animBg="1"/>
      <p:bldP spid="45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173671" y="321105"/>
            <a:ext cx="548223" cy="394147"/>
          </a:xfrm>
          <a:prstGeom prst="rect">
            <a:avLst/>
          </a:prstGeom>
          <a:solidFill>
            <a:srgbClr val="2A3E9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898542" y="321106"/>
            <a:ext cx="2335311" cy="430631"/>
          </a:xfrm>
          <a:prstGeom prst="rect">
            <a:avLst/>
          </a:prstGeom>
          <a:solidFill>
            <a:srgbClr val="2A3E92"/>
          </a:solidFill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25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个人技能</a:t>
            </a:r>
            <a:endParaRPr lang="zh-CN" altLang="en-US" sz="2500" b="1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cxnSp>
        <p:nvCxnSpPr>
          <p:cNvPr id="4" name="Straight Connector 9"/>
          <p:cNvCxnSpPr/>
          <p:nvPr/>
        </p:nvCxnSpPr>
        <p:spPr>
          <a:xfrm>
            <a:off x="6096000" y="4064792"/>
            <a:ext cx="0" cy="295200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prstDash val="sysDash"/>
            <a:head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10"/>
          <p:cNvSpPr/>
          <p:nvPr/>
        </p:nvSpPr>
        <p:spPr>
          <a:xfrm>
            <a:off x="5474421" y="2787827"/>
            <a:ext cx="1258890" cy="1258890"/>
          </a:xfrm>
          <a:prstGeom prst="ellipse">
            <a:avLst/>
          </a:prstGeom>
          <a:noFill/>
          <a:ln w="25400">
            <a:solidFill>
              <a:srgbClr val="2A3E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Noto Sans S Chinese Light" panose="020B0300000000000000" pitchFamily="34" charset="-122"/>
            </a:endParaRPr>
          </a:p>
        </p:txBody>
      </p:sp>
      <p:sp>
        <p:nvSpPr>
          <p:cNvPr id="6" name="TextBox 11"/>
          <p:cNvSpPr txBox="1"/>
          <p:nvPr/>
        </p:nvSpPr>
        <p:spPr>
          <a:xfrm>
            <a:off x="1657798" y="3625038"/>
            <a:ext cx="181864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点击输入标题内容</a:t>
            </a:r>
            <a:endParaRPr lang="id-ID" sz="1600" b="1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</a:endParaRPr>
          </a:p>
        </p:txBody>
      </p:sp>
      <p:sp>
        <p:nvSpPr>
          <p:cNvPr id="7" name="Rectangle 12"/>
          <p:cNvSpPr/>
          <p:nvPr/>
        </p:nvSpPr>
        <p:spPr>
          <a:xfrm>
            <a:off x="868720" y="3886133"/>
            <a:ext cx="2689633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1400" dirty="0"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400" spc="300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endParaRPr lang="id-ID" sz="14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</a:endParaRPr>
          </a:p>
        </p:txBody>
      </p:sp>
      <p:sp>
        <p:nvSpPr>
          <p:cNvPr id="8" name="TextBox 13"/>
          <p:cNvSpPr txBox="1"/>
          <p:nvPr/>
        </p:nvSpPr>
        <p:spPr>
          <a:xfrm>
            <a:off x="8117874" y="4375943"/>
            <a:ext cx="181864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点击输入标题内容</a:t>
            </a:r>
            <a:endParaRPr lang="id-ID" sz="1600" b="1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</a:endParaRPr>
          </a:p>
        </p:txBody>
      </p:sp>
      <p:sp>
        <p:nvSpPr>
          <p:cNvPr id="9" name="Rectangle 14"/>
          <p:cNvSpPr/>
          <p:nvPr/>
        </p:nvSpPr>
        <p:spPr>
          <a:xfrm>
            <a:off x="8047388" y="4625163"/>
            <a:ext cx="2689633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1400" dirty="0"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400" spc="300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endParaRPr lang="id-ID" sz="14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</a:endParaRPr>
          </a:p>
        </p:txBody>
      </p:sp>
      <p:sp>
        <p:nvSpPr>
          <p:cNvPr id="10" name="TextBox 15"/>
          <p:cNvSpPr txBox="1"/>
          <p:nvPr/>
        </p:nvSpPr>
        <p:spPr>
          <a:xfrm>
            <a:off x="7513600" y="1871988"/>
            <a:ext cx="181864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rPr>
              <a:t>点击输入标题内容</a:t>
            </a:r>
            <a:endParaRPr lang="id-ID" sz="1600" b="1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</a:endParaRPr>
          </a:p>
        </p:txBody>
      </p:sp>
      <p:sp>
        <p:nvSpPr>
          <p:cNvPr id="11" name="Rectangle 16"/>
          <p:cNvSpPr/>
          <p:nvPr/>
        </p:nvSpPr>
        <p:spPr>
          <a:xfrm>
            <a:off x="7442479" y="2109333"/>
            <a:ext cx="2689633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1400" dirty="0">
                <a:sym typeface="+mn-ea"/>
              </a:rPr>
              <a:t>西北大学法学院是中国现代法学教育中历史最为悠久的法学院之一，其前身是成立于1907年的陕西法政学堂。</a:t>
            </a:r>
            <a:r>
              <a:rPr lang="zh-CN" altLang="en-US" sz="1400" spc="300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+mn-ea"/>
              </a:rPr>
              <a:t> </a:t>
            </a:r>
            <a:endParaRPr lang="id-ID" sz="1400" dirty="0">
              <a:solidFill>
                <a:schemeClr val="bg1"/>
              </a:solidFill>
              <a:latin typeface="Noto Sans S Chinese Light" panose="020B0300000000000000" pitchFamily="34" charset="-122"/>
            </a:endParaRPr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5756997" y="2997378"/>
            <a:ext cx="693738" cy="839788"/>
          </a:xfrm>
          <a:custGeom>
            <a:avLst/>
            <a:gdLst>
              <a:gd name="T0" fmla="*/ 791 w 812"/>
              <a:gd name="T1" fmla="*/ 578 h 983"/>
              <a:gd name="T2" fmla="*/ 697 w 812"/>
              <a:gd name="T3" fmla="*/ 481 h 983"/>
              <a:gd name="T4" fmla="*/ 543 w 812"/>
              <a:gd name="T5" fmla="*/ 441 h 983"/>
              <a:gd name="T6" fmla="*/ 504 w 812"/>
              <a:gd name="T7" fmla="*/ 400 h 983"/>
              <a:gd name="T8" fmla="*/ 541 w 812"/>
              <a:gd name="T9" fmla="*/ 311 h 983"/>
              <a:gd name="T10" fmla="*/ 543 w 812"/>
              <a:gd name="T11" fmla="*/ 311 h 983"/>
              <a:gd name="T12" fmla="*/ 571 w 812"/>
              <a:gd name="T13" fmla="*/ 222 h 983"/>
              <a:gd name="T14" fmla="*/ 584 w 812"/>
              <a:gd name="T15" fmla="*/ 153 h 983"/>
              <a:gd name="T16" fmla="*/ 524 w 812"/>
              <a:gd name="T17" fmla="*/ 34 h 983"/>
              <a:gd name="T18" fmla="*/ 486 w 812"/>
              <a:gd name="T19" fmla="*/ 16 h 983"/>
              <a:gd name="T20" fmla="*/ 371 w 812"/>
              <a:gd name="T21" fmla="*/ 0 h 983"/>
              <a:gd name="T22" fmla="*/ 315 w 812"/>
              <a:gd name="T23" fmla="*/ 29 h 983"/>
              <a:gd name="T24" fmla="*/ 256 w 812"/>
              <a:gd name="T25" fmla="*/ 49 h 983"/>
              <a:gd name="T26" fmla="*/ 227 w 812"/>
              <a:gd name="T27" fmla="*/ 128 h 983"/>
              <a:gd name="T28" fmla="*/ 237 w 812"/>
              <a:gd name="T29" fmla="*/ 227 h 983"/>
              <a:gd name="T30" fmla="*/ 261 w 812"/>
              <a:gd name="T31" fmla="*/ 311 h 983"/>
              <a:gd name="T32" fmla="*/ 262 w 812"/>
              <a:gd name="T33" fmla="*/ 311 h 983"/>
              <a:gd name="T34" fmla="*/ 280 w 812"/>
              <a:gd name="T35" fmla="*/ 352 h 983"/>
              <a:gd name="T36" fmla="*/ 286 w 812"/>
              <a:gd name="T37" fmla="*/ 420 h 983"/>
              <a:gd name="T38" fmla="*/ 190 w 812"/>
              <a:gd name="T39" fmla="*/ 462 h 983"/>
              <a:gd name="T40" fmla="*/ 41 w 812"/>
              <a:gd name="T41" fmla="*/ 534 h 983"/>
              <a:gd name="T42" fmla="*/ 21 w 812"/>
              <a:gd name="T43" fmla="*/ 579 h 983"/>
              <a:gd name="T44" fmla="*/ 60 w 812"/>
              <a:gd name="T45" fmla="*/ 924 h 983"/>
              <a:gd name="T46" fmla="*/ 406 w 812"/>
              <a:gd name="T47" fmla="*/ 983 h 983"/>
              <a:gd name="T48" fmla="*/ 753 w 812"/>
              <a:gd name="T49" fmla="*/ 924 h 983"/>
              <a:gd name="T50" fmla="*/ 791 w 812"/>
              <a:gd name="T51" fmla="*/ 579 h 983"/>
              <a:gd name="T52" fmla="*/ 410 w 812"/>
              <a:gd name="T53" fmla="*/ 542 h 983"/>
              <a:gd name="T54" fmla="*/ 526 w 812"/>
              <a:gd name="T55" fmla="*/ 464 h 983"/>
              <a:gd name="T56" fmla="*/ 342 w 812"/>
              <a:gd name="T57" fmla="*/ 589 h 983"/>
              <a:gd name="T58" fmla="*/ 308 w 812"/>
              <a:gd name="T59" fmla="*/ 437 h 983"/>
              <a:gd name="T60" fmla="*/ 402 w 812"/>
              <a:gd name="T61" fmla="*/ 542 h 983"/>
              <a:gd name="T62" fmla="*/ 755 w 812"/>
              <a:gd name="T63" fmla="*/ 857 h 983"/>
              <a:gd name="T64" fmla="*/ 406 w 812"/>
              <a:gd name="T65" fmla="*/ 928 h 983"/>
              <a:gd name="T66" fmla="*/ 58 w 812"/>
              <a:gd name="T67" fmla="*/ 857 h 983"/>
              <a:gd name="T68" fmla="*/ 73 w 812"/>
              <a:gd name="T69" fmla="*/ 595 h 983"/>
              <a:gd name="T70" fmla="*/ 135 w 812"/>
              <a:gd name="T71" fmla="*/ 532 h 983"/>
              <a:gd name="T72" fmla="*/ 272 w 812"/>
              <a:gd name="T73" fmla="*/ 499 h 983"/>
              <a:gd name="T74" fmla="*/ 332 w 812"/>
              <a:gd name="T75" fmla="*/ 633 h 983"/>
              <a:gd name="T76" fmla="*/ 378 w 812"/>
              <a:gd name="T77" fmla="*/ 597 h 983"/>
              <a:gd name="T78" fmla="*/ 327 w 812"/>
              <a:gd name="T79" fmla="*/ 840 h 983"/>
              <a:gd name="T80" fmla="*/ 486 w 812"/>
              <a:gd name="T81" fmla="*/ 840 h 983"/>
              <a:gd name="T82" fmla="*/ 435 w 812"/>
              <a:gd name="T83" fmla="*/ 597 h 983"/>
              <a:gd name="T84" fmla="*/ 481 w 812"/>
              <a:gd name="T85" fmla="*/ 633 h 983"/>
              <a:gd name="T86" fmla="*/ 541 w 812"/>
              <a:gd name="T87" fmla="*/ 499 h 983"/>
              <a:gd name="T88" fmla="*/ 677 w 812"/>
              <a:gd name="T89" fmla="*/ 532 h 983"/>
              <a:gd name="T90" fmla="*/ 739 w 812"/>
              <a:gd name="T91" fmla="*/ 595 h 983"/>
              <a:gd name="T92" fmla="*/ 755 w 812"/>
              <a:gd name="T93" fmla="*/ 857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12" h="983">
                <a:moveTo>
                  <a:pt x="791" y="579"/>
                </a:moveTo>
                <a:cubicBezTo>
                  <a:pt x="791" y="578"/>
                  <a:pt x="791" y="578"/>
                  <a:pt x="791" y="578"/>
                </a:cubicBezTo>
                <a:cubicBezTo>
                  <a:pt x="790" y="570"/>
                  <a:pt x="786" y="553"/>
                  <a:pt x="772" y="534"/>
                </a:cubicBezTo>
                <a:cubicBezTo>
                  <a:pt x="756" y="511"/>
                  <a:pt x="730" y="494"/>
                  <a:pt x="697" y="481"/>
                </a:cubicBezTo>
                <a:cubicBezTo>
                  <a:pt x="674" y="471"/>
                  <a:pt x="647" y="467"/>
                  <a:pt x="622" y="462"/>
                </a:cubicBezTo>
                <a:cubicBezTo>
                  <a:pt x="595" y="457"/>
                  <a:pt x="567" y="452"/>
                  <a:pt x="543" y="441"/>
                </a:cubicBezTo>
                <a:cubicBezTo>
                  <a:pt x="521" y="418"/>
                  <a:pt x="521" y="418"/>
                  <a:pt x="521" y="418"/>
                </a:cubicBezTo>
                <a:cubicBezTo>
                  <a:pt x="504" y="400"/>
                  <a:pt x="504" y="400"/>
                  <a:pt x="504" y="400"/>
                </a:cubicBezTo>
                <a:cubicBezTo>
                  <a:pt x="512" y="384"/>
                  <a:pt x="520" y="367"/>
                  <a:pt x="528" y="347"/>
                </a:cubicBezTo>
                <a:cubicBezTo>
                  <a:pt x="533" y="336"/>
                  <a:pt x="537" y="324"/>
                  <a:pt x="541" y="311"/>
                </a:cubicBezTo>
                <a:cubicBezTo>
                  <a:pt x="542" y="311"/>
                  <a:pt x="542" y="311"/>
                  <a:pt x="542" y="311"/>
                </a:cubicBezTo>
                <a:cubicBezTo>
                  <a:pt x="542" y="311"/>
                  <a:pt x="542" y="311"/>
                  <a:pt x="543" y="311"/>
                </a:cubicBezTo>
                <a:cubicBezTo>
                  <a:pt x="551" y="311"/>
                  <a:pt x="565" y="296"/>
                  <a:pt x="566" y="287"/>
                </a:cubicBezTo>
                <a:cubicBezTo>
                  <a:pt x="571" y="222"/>
                  <a:pt x="571" y="222"/>
                  <a:pt x="571" y="222"/>
                </a:cubicBezTo>
                <a:cubicBezTo>
                  <a:pt x="572" y="216"/>
                  <a:pt x="569" y="210"/>
                  <a:pt x="564" y="206"/>
                </a:cubicBezTo>
                <a:cubicBezTo>
                  <a:pt x="584" y="153"/>
                  <a:pt x="584" y="153"/>
                  <a:pt x="584" y="153"/>
                </a:cubicBezTo>
                <a:cubicBezTo>
                  <a:pt x="589" y="141"/>
                  <a:pt x="587" y="128"/>
                  <a:pt x="580" y="117"/>
                </a:cubicBezTo>
                <a:cubicBezTo>
                  <a:pt x="524" y="34"/>
                  <a:pt x="524" y="34"/>
                  <a:pt x="524" y="34"/>
                </a:cubicBezTo>
                <a:cubicBezTo>
                  <a:pt x="518" y="25"/>
                  <a:pt x="508" y="19"/>
                  <a:pt x="497" y="18"/>
                </a:cubicBezTo>
                <a:cubicBezTo>
                  <a:pt x="486" y="16"/>
                  <a:pt x="486" y="16"/>
                  <a:pt x="486" y="16"/>
                </a:cubicBezTo>
                <a:cubicBezTo>
                  <a:pt x="455" y="12"/>
                  <a:pt x="404" y="4"/>
                  <a:pt x="377" y="0"/>
                </a:cubicBezTo>
                <a:cubicBezTo>
                  <a:pt x="375" y="0"/>
                  <a:pt x="373" y="0"/>
                  <a:pt x="371" y="0"/>
                </a:cubicBezTo>
                <a:cubicBezTo>
                  <a:pt x="363" y="0"/>
                  <a:pt x="356" y="2"/>
                  <a:pt x="350" y="6"/>
                </a:cubicBezTo>
                <a:cubicBezTo>
                  <a:pt x="315" y="29"/>
                  <a:pt x="315" y="29"/>
                  <a:pt x="315" y="29"/>
                </a:cubicBezTo>
                <a:cubicBezTo>
                  <a:pt x="291" y="28"/>
                  <a:pt x="291" y="28"/>
                  <a:pt x="291" y="28"/>
                </a:cubicBezTo>
                <a:cubicBezTo>
                  <a:pt x="276" y="28"/>
                  <a:pt x="263" y="36"/>
                  <a:pt x="256" y="49"/>
                </a:cubicBezTo>
                <a:cubicBezTo>
                  <a:pt x="247" y="66"/>
                  <a:pt x="235" y="93"/>
                  <a:pt x="230" y="103"/>
                </a:cubicBezTo>
                <a:cubicBezTo>
                  <a:pt x="226" y="111"/>
                  <a:pt x="225" y="120"/>
                  <a:pt x="227" y="128"/>
                </a:cubicBezTo>
                <a:cubicBezTo>
                  <a:pt x="229" y="142"/>
                  <a:pt x="235" y="170"/>
                  <a:pt x="243" y="212"/>
                </a:cubicBezTo>
                <a:cubicBezTo>
                  <a:pt x="239" y="216"/>
                  <a:pt x="236" y="221"/>
                  <a:pt x="237" y="227"/>
                </a:cubicBezTo>
                <a:cubicBezTo>
                  <a:pt x="242" y="292"/>
                  <a:pt x="242" y="292"/>
                  <a:pt x="242" y="292"/>
                </a:cubicBezTo>
                <a:cubicBezTo>
                  <a:pt x="243" y="304"/>
                  <a:pt x="257" y="311"/>
                  <a:pt x="261" y="311"/>
                </a:cubicBezTo>
                <a:cubicBezTo>
                  <a:pt x="262" y="311"/>
                  <a:pt x="262" y="311"/>
                  <a:pt x="262" y="311"/>
                </a:cubicBezTo>
                <a:cubicBezTo>
                  <a:pt x="262" y="311"/>
                  <a:pt x="262" y="311"/>
                  <a:pt x="262" y="311"/>
                </a:cubicBezTo>
                <a:cubicBezTo>
                  <a:pt x="263" y="310"/>
                  <a:pt x="264" y="310"/>
                  <a:pt x="265" y="310"/>
                </a:cubicBezTo>
                <a:cubicBezTo>
                  <a:pt x="269" y="324"/>
                  <a:pt x="274" y="338"/>
                  <a:pt x="280" y="352"/>
                </a:cubicBezTo>
                <a:cubicBezTo>
                  <a:pt x="287" y="370"/>
                  <a:pt x="294" y="386"/>
                  <a:pt x="302" y="400"/>
                </a:cubicBezTo>
                <a:cubicBezTo>
                  <a:pt x="286" y="420"/>
                  <a:pt x="286" y="420"/>
                  <a:pt x="286" y="420"/>
                </a:cubicBezTo>
                <a:cubicBezTo>
                  <a:pt x="269" y="441"/>
                  <a:pt x="269" y="441"/>
                  <a:pt x="269" y="441"/>
                </a:cubicBezTo>
                <a:cubicBezTo>
                  <a:pt x="245" y="452"/>
                  <a:pt x="217" y="457"/>
                  <a:pt x="190" y="462"/>
                </a:cubicBezTo>
                <a:cubicBezTo>
                  <a:pt x="165" y="467"/>
                  <a:pt x="139" y="471"/>
                  <a:pt x="115" y="481"/>
                </a:cubicBezTo>
                <a:cubicBezTo>
                  <a:pt x="82" y="494"/>
                  <a:pt x="57" y="512"/>
                  <a:pt x="41" y="534"/>
                </a:cubicBezTo>
                <a:cubicBezTo>
                  <a:pt x="26" y="553"/>
                  <a:pt x="23" y="570"/>
                  <a:pt x="21" y="578"/>
                </a:cubicBezTo>
                <a:cubicBezTo>
                  <a:pt x="21" y="578"/>
                  <a:pt x="21" y="578"/>
                  <a:pt x="21" y="579"/>
                </a:cubicBezTo>
                <a:cubicBezTo>
                  <a:pt x="13" y="605"/>
                  <a:pt x="3" y="749"/>
                  <a:pt x="1" y="844"/>
                </a:cubicBezTo>
                <a:cubicBezTo>
                  <a:pt x="0" y="869"/>
                  <a:pt x="7" y="901"/>
                  <a:pt x="60" y="924"/>
                </a:cubicBezTo>
                <a:cubicBezTo>
                  <a:pt x="115" y="949"/>
                  <a:pt x="190" y="966"/>
                  <a:pt x="283" y="975"/>
                </a:cubicBezTo>
                <a:cubicBezTo>
                  <a:pt x="353" y="982"/>
                  <a:pt x="406" y="983"/>
                  <a:pt x="406" y="983"/>
                </a:cubicBezTo>
                <a:cubicBezTo>
                  <a:pt x="408" y="983"/>
                  <a:pt x="612" y="982"/>
                  <a:pt x="752" y="925"/>
                </a:cubicBezTo>
                <a:cubicBezTo>
                  <a:pt x="753" y="924"/>
                  <a:pt x="753" y="924"/>
                  <a:pt x="753" y="924"/>
                </a:cubicBezTo>
                <a:cubicBezTo>
                  <a:pt x="806" y="901"/>
                  <a:pt x="812" y="869"/>
                  <a:pt x="812" y="844"/>
                </a:cubicBezTo>
                <a:cubicBezTo>
                  <a:pt x="809" y="749"/>
                  <a:pt x="799" y="605"/>
                  <a:pt x="791" y="579"/>
                </a:cubicBezTo>
                <a:close/>
                <a:moveTo>
                  <a:pt x="470" y="589"/>
                </a:moveTo>
                <a:cubicBezTo>
                  <a:pt x="410" y="542"/>
                  <a:pt x="410" y="542"/>
                  <a:pt x="410" y="542"/>
                </a:cubicBezTo>
                <a:cubicBezTo>
                  <a:pt x="501" y="437"/>
                  <a:pt x="501" y="437"/>
                  <a:pt x="501" y="437"/>
                </a:cubicBezTo>
                <a:cubicBezTo>
                  <a:pt x="526" y="464"/>
                  <a:pt x="526" y="464"/>
                  <a:pt x="526" y="464"/>
                </a:cubicBezTo>
                <a:lnTo>
                  <a:pt x="470" y="589"/>
                </a:lnTo>
                <a:close/>
                <a:moveTo>
                  <a:pt x="342" y="589"/>
                </a:moveTo>
                <a:cubicBezTo>
                  <a:pt x="286" y="464"/>
                  <a:pt x="286" y="464"/>
                  <a:pt x="286" y="464"/>
                </a:cubicBezTo>
                <a:cubicBezTo>
                  <a:pt x="308" y="437"/>
                  <a:pt x="308" y="437"/>
                  <a:pt x="308" y="437"/>
                </a:cubicBezTo>
                <a:cubicBezTo>
                  <a:pt x="308" y="437"/>
                  <a:pt x="308" y="437"/>
                  <a:pt x="308" y="437"/>
                </a:cubicBezTo>
                <a:cubicBezTo>
                  <a:pt x="402" y="542"/>
                  <a:pt x="402" y="542"/>
                  <a:pt x="402" y="542"/>
                </a:cubicBezTo>
                <a:lnTo>
                  <a:pt x="342" y="589"/>
                </a:lnTo>
                <a:close/>
                <a:moveTo>
                  <a:pt x="755" y="857"/>
                </a:moveTo>
                <a:cubicBezTo>
                  <a:pt x="753" y="860"/>
                  <a:pt x="748" y="867"/>
                  <a:pt x="731" y="874"/>
                </a:cubicBezTo>
                <a:cubicBezTo>
                  <a:pt x="602" y="926"/>
                  <a:pt x="410" y="928"/>
                  <a:pt x="406" y="928"/>
                </a:cubicBezTo>
                <a:cubicBezTo>
                  <a:pt x="402" y="928"/>
                  <a:pt x="201" y="926"/>
                  <a:pt x="82" y="874"/>
                </a:cubicBezTo>
                <a:cubicBezTo>
                  <a:pt x="65" y="867"/>
                  <a:pt x="59" y="860"/>
                  <a:pt x="58" y="857"/>
                </a:cubicBezTo>
                <a:cubicBezTo>
                  <a:pt x="56" y="854"/>
                  <a:pt x="56" y="851"/>
                  <a:pt x="56" y="845"/>
                </a:cubicBezTo>
                <a:cubicBezTo>
                  <a:pt x="58" y="736"/>
                  <a:pt x="69" y="611"/>
                  <a:pt x="73" y="595"/>
                </a:cubicBezTo>
                <a:cubicBezTo>
                  <a:pt x="74" y="593"/>
                  <a:pt x="75" y="591"/>
                  <a:pt x="75" y="589"/>
                </a:cubicBezTo>
                <a:cubicBezTo>
                  <a:pt x="83" y="552"/>
                  <a:pt x="121" y="537"/>
                  <a:pt x="135" y="532"/>
                </a:cubicBezTo>
                <a:cubicBezTo>
                  <a:pt x="154" y="524"/>
                  <a:pt x="177" y="520"/>
                  <a:pt x="201" y="516"/>
                </a:cubicBezTo>
                <a:cubicBezTo>
                  <a:pt x="224" y="511"/>
                  <a:pt x="248" y="507"/>
                  <a:pt x="272" y="499"/>
                </a:cubicBezTo>
                <a:cubicBezTo>
                  <a:pt x="317" y="601"/>
                  <a:pt x="317" y="601"/>
                  <a:pt x="317" y="601"/>
                </a:cubicBezTo>
                <a:cubicBezTo>
                  <a:pt x="332" y="633"/>
                  <a:pt x="332" y="633"/>
                  <a:pt x="332" y="633"/>
                </a:cubicBezTo>
                <a:cubicBezTo>
                  <a:pt x="359" y="611"/>
                  <a:pt x="359" y="611"/>
                  <a:pt x="359" y="611"/>
                </a:cubicBezTo>
                <a:cubicBezTo>
                  <a:pt x="378" y="597"/>
                  <a:pt x="378" y="597"/>
                  <a:pt x="378" y="597"/>
                </a:cubicBezTo>
                <a:cubicBezTo>
                  <a:pt x="379" y="599"/>
                  <a:pt x="379" y="599"/>
                  <a:pt x="379" y="599"/>
                </a:cubicBezTo>
                <a:cubicBezTo>
                  <a:pt x="327" y="840"/>
                  <a:pt x="327" y="840"/>
                  <a:pt x="327" y="840"/>
                </a:cubicBezTo>
                <a:cubicBezTo>
                  <a:pt x="406" y="914"/>
                  <a:pt x="406" y="914"/>
                  <a:pt x="406" y="914"/>
                </a:cubicBezTo>
                <a:cubicBezTo>
                  <a:pt x="486" y="840"/>
                  <a:pt x="486" y="840"/>
                  <a:pt x="486" y="840"/>
                </a:cubicBezTo>
                <a:cubicBezTo>
                  <a:pt x="434" y="598"/>
                  <a:pt x="434" y="598"/>
                  <a:pt x="434" y="598"/>
                </a:cubicBezTo>
                <a:cubicBezTo>
                  <a:pt x="435" y="597"/>
                  <a:pt x="435" y="597"/>
                  <a:pt x="435" y="597"/>
                </a:cubicBezTo>
                <a:cubicBezTo>
                  <a:pt x="453" y="611"/>
                  <a:pt x="453" y="611"/>
                  <a:pt x="453" y="611"/>
                </a:cubicBezTo>
                <a:cubicBezTo>
                  <a:pt x="481" y="633"/>
                  <a:pt x="481" y="633"/>
                  <a:pt x="481" y="633"/>
                </a:cubicBezTo>
                <a:cubicBezTo>
                  <a:pt x="495" y="601"/>
                  <a:pt x="495" y="601"/>
                  <a:pt x="495" y="601"/>
                </a:cubicBezTo>
                <a:cubicBezTo>
                  <a:pt x="541" y="499"/>
                  <a:pt x="541" y="499"/>
                  <a:pt x="541" y="499"/>
                </a:cubicBezTo>
                <a:cubicBezTo>
                  <a:pt x="564" y="507"/>
                  <a:pt x="588" y="511"/>
                  <a:pt x="612" y="516"/>
                </a:cubicBezTo>
                <a:cubicBezTo>
                  <a:pt x="636" y="520"/>
                  <a:pt x="658" y="524"/>
                  <a:pt x="677" y="532"/>
                </a:cubicBezTo>
                <a:cubicBezTo>
                  <a:pt x="692" y="537"/>
                  <a:pt x="730" y="552"/>
                  <a:pt x="738" y="589"/>
                </a:cubicBezTo>
                <a:cubicBezTo>
                  <a:pt x="738" y="591"/>
                  <a:pt x="738" y="593"/>
                  <a:pt x="739" y="595"/>
                </a:cubicBezTo>
                <a:cubicBezTo>
                  <a:pt x="743" y="611"/>
                  <a:pt x="754" y="736"/>
                  <a:pt x="757" y="845"/>
                </a:cubicBezTo>
                <a:cubicBezTo>
                  <a:pt x="757" y="851"/>
                  <a:pt x="757" y="854"/>
                  <a:pt x="755" y="857"/>
                </a:cubicBezTo>
                <a:close/>
              </a:path>
            </a:pathLst>
          </a:custGeom>
          <a:solidFill>
            <a:srgbClr val="2A3E9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Noto Sans S Chinese Light" panose="020B0300000000000000" pitchFamily="34" charset="-122"/>
            </a:endParaRPr>
          </a:p>
        </p:txBody>
      </p:sp>
      <p:grpSp>
        <p:nvGrpSpPr>
          <p:cNvPr id="13" name="Group 18"/>
          <p:cNvGrpSpPr/>
          <p:nvPr/>
        </p:nvGrpSpPr>
        <p:grpSpPr>
          <a:xfrm>
            <a:off x="6961777" y="2080014"/>
            <a:ext cx="280791" cy="403556"/>
            <a:chOff x="6961777" y="2080014"/>
            <a:chExt cx="280791" cy="403556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4" name="Freeform 326"/>
            <p:cNvSpPr>
              <a:spLocks noEditPoints="1"/>
            </p:cNvSpPr>
            <p:nvPr/>
          </p:nvSpPr>
          <p:spPr bwMode="auto">
            <a:xfrm>
              <a:off x="6961777" y="2080014"/>
              <a:ext cx="280791" cy="403556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latin typeface="Noto Sans S Chinese Light" panose="020B0300000000000000" pitchFamily="34" charset="-122"/>
              </a:endParaRPr>
            </a:p>
          </p:txBody>
        </p:sp>
        <p:sp>
          <p:nvSpPr>
            <p:cNvPr id="15" name="Freeform 327"/>
            <p:cNvSpPr/>
            <p:nvPr/>
          </p:nvSpPr>
          <p:spPr bwMode="auto">
            <a:xfrm>
              <a:off x="7024465" y="2142702"/>
              <a:ext cx="83584" cy="8227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latin typeface="Noto Sans S Chinese Light" panose="020B0300000000000000" pitchFamily="34" charset="-122"/>
              </a:endParaRPr>
            </a:p>
          </p:txBody>
        </p:sp>
      </p:grpSp>
      <p:sp>
        <p:nvSpPr>
          <p:cNvPr id="16" name="Oval 21"/>
          <p:cNvSpPr/>
          <p:nvPr/>
        </p:nvSpPr>
        <p:spPr>
          <a:xfrm>
            <a:off x="6784370" y="1963989"/>
            <a:ext cx="635605" cy="635605"/>
          </a:xfrm>
          <a:prstGeom prst="ellipse">
            <a:avLst/>
          </a:prstGeom>
          <a:noFill/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Noto Sans S Chinese Light" panose="020B0300000000000000" pitchFamily="34" charset="-122"/>
            </a:endParaRPr>
          </a:p>
        </p:txBody>
      </p:sp>
      <p:sp>
        <p:nvSpPr>
          <p:cNvPr id="17" name="Oval 22"/>
          <p:cNvSpPr/>
          <p:nvPr/>
        </p:nvSpPr>
        <p:spPr>
          <a:xfrm>
            <a:off x="7287623" y="4340667"/>
            <a:ext cx="759765" cy="759765"/>
          </a:xfrm>
          <a:prstGeom prst="ellipse">
            <a:avLst/>
          </a:prstGeom>
          <a:noFill/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Noto Sans S Chinese Light" panose="020B0300000000000000" pitchFamily="34" charset="-122"/>
            </a:endParaRPr>
          </a:p>
        </p:txBody>
      </p:sp>
      <p:grpSp>
        <p:nvGrpSpPr>
          <p:cNvPr id="18" name="Group 23"/>
          <p:cNvGrpSpPr/>
          <p:nvPr/>
        </p:nvGrpSpPr>
        <p:grpSpPr>
          <a:xfrm>
            <a:off x="7419855" y="4475280"/>
            <a:ext cx="495300" cy="490538"/>
            <a:chOff x="6389688" y="4192588"/>
            <a:chExt cx="495300" cy="49053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9" name="Freeform 86"/>
            <p:cNvSpPr>
              <a:spLocks noEditPoints="1"/>
            </p:cNvSpPr>
            <p:nvPr/>
          </p:nvSpPr>
          <p:spPr bwMode="auto">
            <a:xfrm>
              <a:off x="6389688" y="4238626"/>
              <a:ext cx="452438" cy="444500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latin typeface="Noto Sans S Chinese Light" panose="020B0300000000000000" pitchFamily="34" charset="-122"/>
              </a:endParaRPr>
            </a:p>
          </p:txBody>
        </p:sp>
        <p:sp>
          <p:nvSpPr>
            <p:cNvPr id="20" name="Freeform 87"/>
            <p:cNvSpPr>
              <a:spLocks noEditPoints="1"/>
            </p:cNvSpPr>
            <p:nvPr/>
          </p:nvSpPr>
          <p:spPr bwMode="auto">
            <a:xfrm>
              <a:off x="6608763" y="4438651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latin typeface="Noto Sans S Chinese Light" panose="020B0300000000000000" pitchFamily="34" charset="-122"/>
              </a:endParaRPr>
            </a:p>
          </p:txBody>
        </p:sp>
        <p:sp>
          <p:nvSpPr>
            <p:cNvPr id="21" name="Freeform 88"/>
            <p:cNvSpPr>
              <a:spLocks noEditPoints="1"/>
            </p:cNvSpPr>
            <p:nvPr/>
          </p:nvSpPr>
          <p:spPr bwMode="auto">
            <a:xfrm>
              <a:off x="6808788" y="4192588"/>
              <a:ext cx="76200" cy="76200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latin typeface="Noto Sans S Chinese Light" panose="020B0300000000000000" pitchFamily="34" charset="-122"/>
              </a:endParaRPr>
            </a:p>
          </p:txBody>
        </p:sp>
        <p:sp>
          <p:nvSpPr>
            <p:cNvPr id="22" name="Freeform 89"/>
            <p:cNvSpPr>
              <a:spLocks noEditPoints="1"/>
            </p:cNvSpPr>
            <p:nvPr/>
          </p:nvSpPr>
          <p:spPr bwMode="auto">
            <a:xfrm>
              <a:off x="6516688" y="4422776"/>
              <a:ext cx="61913" cy="61913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latin typeface="Noto Sans S Chinese Light" panose="020B0300000000000000" pitchFamily="34" charset="-122"/>
              </a:endParaRPr>
            </a:p>
          </p:txBody>
        </p:sp>
        <p:sp>
          <p:nvSpPr>
            <p:cNvPr id="23" name="Oval 90"/>
            <p:cNvSpPr>
              <a:spLocks noChangeArrowheads="1"/>
            </p:cNvSpPr>
            <p:nvPr/>
          </p:nvSpPr>
          <p:spPr bwMode="auto">
            <a:xfrm>
              <a:off x="6578601" y="4530726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latin typeface="Noto Sans S Chinese Light" panose="020B0300000000000000" pitchFamily="34" charset="-122"/>
              </a:endParaRPr>
            </a:p>
          </p:txBody>
        </p:sp>
        <p:sp>
          <p:nvSpPr>
            <p:cNvPr id="24" name="Oval 91"/>
            <p:cNvSpPr>
              <a:spLocks noChangeArrowheads="1"/>
            </p:cNvSpPr>
            <p:nvPr/>
          </p:nvSpPr>
          <p:spPr bwMode="auto">
            <a:xfrm>
              <a:off x="6823076" y="4300538"/>
              <a:ext cx="31750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latin typeface="Noto Sans S Chinese Light" panose="020B0300000000000000" pitchFamily="34" charset="-122"/>
              </a:endParaRPr>
            </a:p>
          </p:txBody>
        </p:sp>
      </p:grpSp>
      <p:sp>
        <p:nvSpPr>
          <p:cNvPr id="26" name="Oval 30"/>
          <p:cNvSpPr/>
          <p:nvPr/>
        </p:nvSpPr>
        <p:spPr>
          <a:xfrm>
            <a:off x="3589011" y="3610099"/>
            <a:ext cx="772495" cy="772495"/>
          </a:xfrm>
          <a:prstGeom prst="ellipse">
            <a:avLst/>
          </a:prstGeom>
          <a:noFill/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Noto Sans S Chinese Light" panose="020B0300000000000000" pitchFamily="34" charset="-122"/>
            </a:endParaRPr>
          </a:p>
        </p:txBody>
      </p:sp>
      <p:grpSp>
        <p:nvGrpSpPr>
          <p:cNvPr id="27" name="Group 31"/>
          <p:cNvGrpSpPr/>
          <p:nvPr/>
        </p:nvGrpSpPr>
        <p:grpSpPr>
          <a:xfrm>
            <a:off x="3792381" y="3823821"/>
            <a:ext cx="365754" cy="345051"/>
            <a:chOff x="3498850" y="1541463"/>
            <a:chExt cx="504825" cy="47625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8" name="Oval 5"/>
            <p:cNvSpPr>
              <a:spLocks noChangeArrowheads="1"/>
            </p:cNvSpPr>
            <p:nvPr/>
          </p:nvSpPr>
          <p:spPr bwMode="auto">
            <a:xfrm>
              <a:off x="3743325" y="1801813"/>
              <a:ext cx="61913" cy="619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latin typeface="Noto Sans S Chinese Light" panose="020B0300000000000000" pitchFamily="34" charset="-122"/>
              </a:endParaRPr>
            </a:p>
          </p:txBody>
        </p:sp>
        <p:sp>
          <p:nvSpPr>
            <p:cNvPr id="30" name="Freeform 6"/>
            <p:cNvSpPr>
              <a:spLocks noEditPoints="1"/>
            </p:cNvSpPr>
            <p:nvPr/>
          </p:nvSpPr>
          <p:spPr bwMode="auto">
            <a:xfrm>
              <a:off x="3498850" y="1541463"/>
              <a:ext cx="504825" cy="476250"/>
            </a:xfrm>
            <a:custGeom>
              <a:avLst/>
              <a:gdLst>
                <a:gd name="T0" fmla="*/ 116 w 132"/>
                <a:gd name="T1" fmla="*/ 48 h 124"/>
                <a:gd name="T2" fmla="*/ 116 w 132"/>
                <a:gd name="T3" fmla="*/ 22 h 124"/>
                <a:gd name="T4" fmla="*/ 104 w 132"/>
                <a:gd name="T5" fmla="*/ 0 h 124"/>
                <a:gd name="T6" fmla="*/ 22 w 132"/>
                <a:gd name="T7" fmla="*/ 0 h 124"/>
                <a:gd name="T8" fmla="*/ 0 w 132"/>
                <a:gd name="T9" fmla="*/ 102 h 124"/>
                <a:gd name="T10" fmla="*/ 94 w 132"/>
                <a:gd name="T11" fmla="*/ 124 h 124"/>
                <a:gd name="T12" fmla="*/ 116 w 132"/>
                <a:gd name="T13" fmla="*/ 96 h 124"/>
                <a:gd name="T14" fmla="*/ 116 w 132"/>
                <a:gd name="T15" fmla="*/ 48 h 124"/>
                <a:gd name="T16" fmla="*/ 88 w 132"/>
                <a:gd name="T17" fmla="*/ 8 h 124"/>
                <a:gd name="T18" fmla="*/ 108 w 132"/>
                <a:gd name="T19" fmla="*/ 12 h 124"/>
                <a:gd name="T20" fmla="*/ 108 w 132"/>
                <a:gd name="T21" fmla="*/ 24 h 124"/>
                <a:gd name="T22" fmla="*/ 104 w 132"/>
                <a:gd name="T23" fmla="*/ 36 h 124"/>
                <a:gd name="T24" fmla="*/ 104 w 132"/>
                <a:gd name="T25" fmla="*/ 32 h 124"/>
                <a:gd name="T26" fmla="*/ 104 w 132"/>
                <a:gd name="T27" fmla="*/ 16 h 124"/>
                <a:gd name="T28" fmla="*/ 16 w 132"/>
                <a:gd name="T29" fmla="*/ 12 h 124"/>
                <a:gd name="T30" fmla="*/ 12 w 132"/>
                <a:gd name="T31" fmla="*/ 24 h 124"/>
                <a:gd name="T32" fmla="*/ 8 w 132"/>
                <a:gd name="T33" fmla="*/ 22 h 124"/>
                <a:gd name="T34" fmla="*/ 100 w 132"/>
                <a:gd name="T35" fmla="*/ 20 h 124"/>
                <a:gd name="T36" fmla="*/ 16 w 132"/>
                <a:gd name="T37" fmla="*/ 16 h 124"/>
                <a:gd name="T38" fmla="*/ 100 w 132"/>
                <a:gd name="T39" fmla="*/ 20 h 124"/>
                <a:gd name="T40" fmla="*/ 100 w 132"/>
                <a:gd name="T41" fmla="*/ 28 h 124"/>
                <a:gd name="T42" fmla="*/ 16 w 132"/>
                <a:gd name="T43" fmla="*/ 24 h 124"/>
                <a:gd name="T44" fmla="*/ 100 w 132"/>
                <a:gd name="T45" fmla="*/ 32 h 124"/>
                <a:gd name="T46" fmla="*/ 88 w 132"/>
                <a:gd name="T47" fmla="*/ 36 h 124"/>
                <a:gd name="T48" fmla="*/ 16 w 132"/>
                <a:gd name="T49" fmla="*/ 35 h 124"/>
                <a:gd name="T50" fmla="*/ 100 w 132"/>
                <a:gd name="T51" fmla="*/ 32 h 124"/>
                <a:gd name="T52" fmla="*/ 94 w 132"/>
                <a:gd name="T53" fmla="*/ 116 h 124"/>
                <a:gd name="T54" fmla="*/ 8 w 132"/>
                <a:gd name="T55" fmla="*/ 102 h 124"/>
                <a:gd name="T56" fmla="*/ 22 w 132"/>
                <a:gd name="T57" fmla="*/ 44 h 124"/>
                <a:gd name="T58" fmla="*/ 104 w 132"/>
                <a:gd name="T59" fmla="*/ 44 h 124"/>
                <a:gd name="T60" fmla="*/ 108 w 132"/>
                <a:gd name="T61" fmla="*/ 56 h 124"/>
                <a:gd name="T62" fmla="*/ 52 w 132"/>
                <a:gd name="T63" fmla="*/ 76 h 124"/>
                <a:gd name="T64" fmla="*/ 108 w 132"/>
                <a:gd name="T65" fmla="*/ 96 h 124"/>
                <a:gd name="T66" fmla="*/ 113 w 132"/>
                <a:gd name="T67" fmla="*/ 88 h 124"/>
                <a:gd name="T68" fmla="*/ 60 w 132"/>
                <a:gd name="T69" fmla="*/ 76 h 124"/>
                <a:gd name="T70" fmla="*/ 108 w 132"/>
                <a:gd name="T71" fmla="*/ 64 h 124"/>
                <a:gd name="T72" fmla="*/ 115 w 132"/>
                <a:gd name="T73" fmla="*/ 59 h 124"/>
                <a:gd name="T74" fmla="*/ 120 w 132"/>
                <a:gd name="T75" fmla="*/ 7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24">
                  <a:moveTo>
                    <a:pt x="116" y="48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11" y="0"/>
                    <a:pt x="104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4"/>
                    <a:pt x="10" y="124"/>
                    <a:pt x="22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106" y="124"/>
                    <a:pt x="116" y="114"/>
                    <a:pt x="116" y="102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32" y="84"/>
                    <a:pt x="132" y="60"/>
                    <a:pt x="116" y="48"/>
                  </a:cubicBezTo>
                  <a:close/>
                  <a:moveTo>
                    <a:pt x="22" y="8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6" y="8"/>
                    <a:pt x="108" y="10"/>
                    <a:pt x="108" y="1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7" y="36"/>
                    <a:pt x="105" y="36"/>
                    <a:pt x="104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4"/>
                    <a:pt x="102" y="12"/>
                    <a:pt x="10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2" y="14"/>
                    <a:pt x="12" y="1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0" y="29"/>
                    <a:pt x="8" y="26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lose/>
                  <a:moveTo>
                    <a:pt x="100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00" y="16"/>
                    <a:pt x="100" y="16"/>
                    <a:pt x="100" y="16"/>
                  </a:cubicBezTo>
                  <a:lnTo>
                    <a:pt x="100" y="20"/>
                  </a:lnTo>
                  <a:close/>
                  <a:moveTo>
                    <a:pt x="100" y="24"/>
                  </a:moveTo>
                  <a:cubicBezTo>
                    <a:pt x="100" y="28"/>
                    <a:pt x="100" y="28"/>
                    <a:pt x="10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00" y="24"/>
                  </a:lnTo>
                  <a:close/>
                  <a:moveTo>
                    <a:pt x="100" y="32"/>
                  </a:moveTo>
                  <a:cubicBezTo>
                    <a:pt x="100" y="36"/>
                    <a:pt x="100" y="36"/>
                    <a:pt x="100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0" y="36"/>
                    <a:pt x="18" y="35"/>
                    <a:pt x="16" y="35"/>
                  </a:cubicBezTo>
                  <a:cubicBezTo>
                    <a:pt x="16" y="32"/>
                    <a:pt x="16" y="32"/>
                    <a:pt x="16" y="32"/>
                  </a:cubicBezTo>
                  <a:lnTo>
                    <a:pt x="100" y="32"/>
                  </a:lnTo>
                  <a:close/>
                  <a:moveTo>
                    <a:pt x="108" y="102"/>
                  </a:moveTo>
                  <a:cubicBezTo>
                    <a:pt x="108" y="110"/>
                    <a:pt x="102" y="116"/>
                    <a:pt x="94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14" y="116"/>
                    <a:pt x="8" y="110"/>
                    <a:pt x="8" y="10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2" y="42"/>
                    <a:pt x="17" y="44"/>
                    <a:pt x="22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6" y="44"/>
                    <a:pt x="108" y="46"/>
                    <a:pt x="108" y="48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1" y="56"/>
                    <a:pt x="52" y="65"/>
                    <a:pt x="52" y="76"/>
                  </a:cubicBezTo>
                  <a:cubicBezTo>
                    <a:pt x="52" y="87"/>
                    <a:pt x="61" y="96"/>
                    <a:pt x="72" y="96"/>
                  </a:cubicBezTo>
                  <a:cubicBezTo>
                    <a:pt x="108" y="96"/>
                    <a:pt x="108" y="96"/>
                    <a:pt x="108" y="96"/>
                  </a:cubicBezTo>
                  <a:lnTo>
                    <a:pt x="108" y="102"/>
                  </a:lnTo>
                  <a:close/>
                  <a:moveTo>
                    <a:pt x="113" y="88"/>
                  </a:moveTo>
                  <a:cubicBezTo>
                    <a:pt x="72" y="88"/>
                    <a:pt x="72" y="88"/>
                    <a:pt x="72" y="88"/>
                  </a:cubicBezTo>
                  <a:cubicBezTo>
                    <a:pt x="65" y="88"/>
                    <a:pt x="60" y="83"/>
                    <a:pt x="60" y="76"/>
                  </a:cubicBezTo>
                  <a:cubicBezTo>
                    <a:pt x="60" y="69"/>
                    <a:pt x="65" y="64"/>
                    <a:pt x="72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0" y="64"/>
                    <a:pt x="113" y="63"/>
                    <a:pt x="114" y="61"/>
                  </a:cubicBezTo>
                  <a:cubicBezTo>
                    <a:pt x="115" y="60"/>
                    <a:pt x="115" y="60"/>
                    <a:pt x="115" y="59"/>
                  </a:cubicBezTo>
                  <a:cubicBezTo>
                    <a:pt x="115" y="59"/>
                    <a:pt x="116" y="59"/>
                    <a:pt x="116" y="59"/>
                  </a:cubicBezTo>
                  <a:cubicBezTo>
                    <a:pt x="118" y="62"/>
                    <a:pt x="120" y="67"/>
                    <a:pt x="120" y="72"/>
                  </a:cubicBezTo>
                  <a:cubicBezTo>
                    <a:pt x="120" y="78"/>
                    <a:pt x="118" y="84"/>
                    <a:pt x="113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latin typeface="Noto Sans S Chinese Light" panose="020B0300000000000000" pitchFamily="34" charset="-122"/>
              </a:endParaRPr>
            </a:p>
          </p:txBody>
        </p:sp>
      </p:grpSp>
      <p:cxnSp>
        <p:nvCxnSpPr>
          <p:cNvPr id="31" name="Straight Connector 34"/>
          <p:cNvCxnSpPr>
            <a:endCxn id="17" idx="1"/>
          </p:cNvCxnSpPr>
          <p:nvPr/>
        </p:nvCxnSpPr>
        <p:spPr>
          <a:xfrm>
            <a:off x="6665245" y="3745675"/>
            <a:ext cx="733643" cy="706257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prstDash val="sysDash"/>
            <a:head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5"/>
          <p:cNvCxnSpPr>
            <a:endCxn id="26" idx="6"/>
          </p:cNvCxnSpPr>
          <p:nvPr/>
        </p:nvCxnSpPr>
        <p:spPr>
          <a:xfrm flipH="1">
            <a:off x="4361506" y="3625038"/>
            <a:ext cx="1112915" cy="371309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prstDash val="sysDash"/>
            <a:head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6"/>
          <p:cNvCxnSpPr>
            <a:stCxn id="5" idx="7"/>
            <a:endCxn id="16" idx="3"/>
          </p:cNvCxnSpPr>
          <p:nvPr/>
        </p:nvCxnSpPr>
        <p:spPr>
          <a:xfrm flipV="1">
            <a:off x="6548951" y="2506512"/>
            <a:ext cx="328501" cy="465675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prstDash val="sysDash"/>
            <a:head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 descr="法学院龙印章"/>
          <p:cNvPicPr>
            <a:picLocks noChangeAspect="1"/>
          </p:cNvPicPr>
          <p:nvPr/>
        </p:nvPicPr>
        <p:blipFill>
          <a:blip r:embed="rId1"/>
          <a:srcRect l="18183" t="3630" r="14332" b="12001"/>
          <a:stretch>
            <a:fillRect/>
          </a:stretch>
        </p:blipFill>
        <p:spPr>
          <a:xfrm>
            <a:off x="11234420" y="227965"/>
            <a:ext cx="572770" cy="9715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000"/>
    </mc:Choice>
    <mc:Fallback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/>
      <p:bldP spid="7" grpId="0"/>
      <p:bldP spid="8" grpId="0"/>
      <p:bldP spid="9" grpId="0"/>
      <p:bldP spid="10" grpId="0"/>
      <p:bldP spid="11" grpId="0"/>
      <p:bldP spid="12" grpId="0" bldLvl="0" animBg="1"/>
      <p:bldP spid="16" grpId="0" bldLvl="0" animBg="1"/>
      <p:bldP spid="17" grpId="0" bldLvl="0" animBg="1"/>
      <p:bldP spid="26" grpId="0" bldLvl="0" animBg="1"/>
    </p:bldLst>
  </p:timing>
</p:sld>
</file>

<file path=ppt/tags/tag1.xml><?xml version="1.0" encoding="utf-8"?>
<p:tagLst xmlns:p="http://schemas.openxmlformats.org/presentationml/2006/main">
  <p:tag name="REFSHAPE" val="2114361524"/>
  <p:tag name="KSO_WM_UNIT_PLACING_PICTURE_USER_VIEWPORT" val="{&quot;height&quot;:3058,&quot;width&quot;:3174}"/>
</p:tagLst>
</file>

<file path=ppt/tags/tag2.xml><?xml version="1.0" encoding="utf-8"?>
<p:tagLst xmlns:p="http://schemas.openxmlformats.org/presentationml/2006/main">
  <p:tag name="ISPRING_PRESENTATION_TITLE" val="欧美风年终工作总结PPT模板"/>
</p:tagLst>
</file>

<file path=ppt/theme/theme1.xml><?xml version="1.0" encoding="utf-8"?>
<a:theme xmlns:a="http://schemas.openxmlformats.org/drawingml/2006/main" name="千图网海量PPT模板www.58pic.com ​​">
  <a:themeElements>
    <a:clrScheme name="自定义 15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62626"/>
      </a:accent1>
      <a:accent2>
        <a:srgbClr val="3F3F3F"/>
      </a:accent2>
      <a:accent3>
        <a:srgbClr val="A5A5A5"/>
      </a:accent3>
      <a:accent4>
        <a:srgbClr val="960001"/>
      </a:accent4>
      <a:accent5>
        <a:srgbClr val="960001"/>
      </a:accent5>
      <a:accent6>
        <a:srgbClr val="262626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3204</Words>
  <Application>WPS 演示</Application>
  <PresentationFormat>宽屏</PresentationFormat>
  <Paragraphs>334</Paragraphs>
  <Slides>19</Slides>
  <Notes>24</Notes>
  <HiddenSlides>0</HiddenSlides>
  <MMClips>1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44" baseType="lpstr">
      <vt:lpstr>Arial</vt:lpstr>
      <vt:lpstr>宋体</vt:lpstr>
      <vt:lpstr>Wingdings</vt:lpstr>
      <vt:lpstr>Noto Sans S Chinese Light</vt:lpstr>
      <vt:lpstr>GENISO</vt:lpstr>
      <vt:lpstr>微软雅黑 Light</vt:lpstr>
      <vt:lpstr>U.S. 101</vt:lpstr>
      <vt:lpstr>Roboto</vt:lpstr>
      <vt:lpstr>Aller Light</vt:lpstr>
      <vt:lpstr>微软雅黑</vt:lpstr>
      <vt:lpstr>Arial Unicode MS</vt:lpstr>
      <vt:lpstr>Calibri</vt:lpstr>
      <vt:lpstr>Lato</vt:lpstr>
      <vt:lpstr>Gill Sans</vt:lpstr>
      <vt:lpstr>Neris Thin</vt:lpstr>
      <vt:lpstr>Open Sans</vt:lpstr>
      <vt:lpstr>Noto Sans S Chinese Medium</vt:lpstr>
      <vt:lpstr>Noto Sans S Chinese DemiLight</vt:lpstr>
      <vt:lpstr>Swis721 Lt BT</vt:lpstr>
      <vt:lpstr>朗太書体</vt:lpstr>
      <vt:lpstr>staccato</vt:lpstr>
      <vt:lpstr>Gill Sans MT</vt:lpstr>
      <vt:lpstr>Segoe Print</vt:lpstr>
      <vt:lpstr>等线</vt:lpstr>
      <vt:lpstr>千图网海量PPT模板www.58pic.com 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欧美风年终工作总结PPT模板</dc:title>
  <dc:creator>祥V子</dc:creator>
  <cp:lastModifiedBy>梁睿</cp:lastModifiedBy>
  <cp:revision>180</cp:revision>
  <dcterms:created xsi:type="dcterms:W3CDTF">2018-04-18T06:17:00Z</dcterms:created>
  <dcterms:modified xsi:type="dcterms:W3CDTF">2019-12-25T08:12:12Z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